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7" r:id="rId9"/>
    <p:sldMasterId id="2147483769" r:id="rId10"/>
    <p:sldMasterId id="2147483781" r:id="rId11"/>
    <p:sldMasterId id="2147483793" r:id="rId12"/>
    <p:sldMasterId id="2147483806" r:id="rId13"/>
    <p:sldMasterId id="2147483818" r:id="rId14"/>
  </p:sldMasterIdLst>
  <p:notesMasterIdLst>
    <p:notesMasterId r:id="rId324"/>
  </p:notesMasterIdLst>
  <p:sldIdLst>
    <p:sldId id="569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571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572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573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574" r:id="rId76"/>
    <p:sldId id="370" r:id="rId77"/>
    <p:sldId id="371" r:id="rId78"/>
    <p:sldId id="372" r:id="rId79"/>
    <p:sldId id="373" r:id="rId80"/>
    <p:sldId id="374" r:id="rId81"/>
    <p:sldId id="375" r:id="rId82"/>
    <p:sldId id="5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576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577" r:id="rId114"/>
    <p:sldId id="406" r:id="rId115"/>
    <p:sldId id="407" r:id="rId116"/>
    <p:sldId id="408" r:id="rId117"/>
    <p:sldId id="409" r:id="rId118"/>
    <p:sldId id="410" r:id="rId119"/>
    <p:sldId id="411" r:id="rId120"/>
    <p:sldId id="412" r:id="rId121"/>
    <p:sldId id="413" r:id="rId122"/>
    <p:sldId id="414" r:id="rId123"/>
    <p:sldId id="415" r:id="rId124"/>
    <p:sldId id="416" r:id="rId125"/>
    <p:sldId id="417" r:id="rId126"/>
    <p:sldId id="418" r:id="rId127"/>
    <p:sldId id="419" r:id="rId128"/>
    <p:sldId id="420" r:id="rId129"/>
    <p:sldId id="421" r:id="rId130"/>
    <p:sldId id="422" r:id="rId131"/>
    <p:sldId id="423" r:id="rId132"/>
    <p:sldId id="424" r:id="rId133"/>
    <p:sldId id="425" r:id="rId134"/>
    <p:sldId id="426" r:id="rId135"/>
    <p:sldId id="427" r:id="rId136"/>
    <p:sldId id="578" r:id="rId137"/>
    <p:sldId id="429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579" r:id="rId147"/>
    <p:sldId id="438" r:id="rId148"/>
    <p:sldId id="439" r:id="rId149"/>
    <p:sldId id="440" r:id="rId150"/>
    <p:sldId id="441" r:id="rId151"/>
    <p:sldId id="442" r:id="rId152"/>
    <p:sldId id="443" r:id="rId153"/>
    <p:sldId id="444" r:id="rId154"/>
    <p:sldId id="445" r:id="rId155"/>
    <p:sldId id="446" r:id="rId156"/>
    <p:sldId id="580" r:id="rId157"/>
    <p:sldId id="447" r:id="rId158"/>
    <p:sldId id="448" r:id="rId159"/>
    <p:sldId id="449" r:id="rId160"/>
    <p:sldId id="450" r:id="rId161"/>
    <p:sldId id="451" r:id="rId162"/>
    <p:sldId id="452" r:id="rId163"/>
    <p:sldId id="453" r:id="rId164"/>
    <p:sldId id="454" r:id="rId165"/>
    <p:sldId id="455" r:id="rId166"/>
    <p:sldId id="456" r:id="rId167"/>
    <p:sldId id="457" r:id="rId168"/>
    <p:sldId id="458" r:id="rId169"/>
    <p:sldId id="459" r:id="rId170"/>
    <p:sldId id="460" r:id="rId171"/>
    <p:sldId id="461" r:id="rId172"/>
    <p:sldId id="462" r:id="rId173"/>
    <p:sldId id="463" r:id="rId174"/>
    <p:sldId id="464" r:id="rId175"/>
    <p:sldId id="465" r:id="rId176"/>
    <p:sldId id="466" r:id="rId177"/>
    <p:sldId id="467" r:id="rId178"/>
    <p:sldId id="468" r:id="rId179"/>
    <p:sldId id="469" r:id="rId180"/>
    <p:sldId id="470" r:id="rId181"/>
    <p:sldId id="471" r:id="rId182"/>
    <p:sldId id="472" r:id="rId183"/>
    <p:sldId id="473" r:id="rId184"/>
    <p:sldId id="474" r:id="rId185"/>
    <p:sldId id="581" r:id="rId186"/>
    <p:sldId id="475" r:id="rId187"/>
    <p:sldId id="476" r:id="rId188"/>
    <p:sldId id="477" r:id="rId189"/>
    <p:sldId id="478" r:id="rId190"/>
    <p:sldId id="479" r:id="rId191"/>
    <p:sldId id="480" r:id="rId192"/>
    <p:sldId id="481" r:id="rId193"/>
    <p:sldId id="482" r:id="rId194"/>
    <p:sldId id="483" r:id="rId195"/>
    <p:sldId id="484" r:id="rId196"/>
    <p:sldId id="485" r:id="rId197"/>
    <p:sldId id="486" r:id="rId198"/>
    <p:sldId id="487" r:id="rId199"/>
    <p:sldId id="488" r:id="rId200"/>
    <p:sldId id="489" r:id="rId201"/>
    <p:sldId id="582" r:id="rId202"/>
    <p:sldId id="256" r:id="rId203"/>
    <p:sldId id="258" r:id="rId204"/>
    <p:sldId id="259" r:id="rId205"/>
    <p:sldId id="260" r:id="rId206"/>
    <p:sldId id="261" r:id="rId207"/>
    <p:sldId id="262" r:id="rId208"/>
    <p:sldId id="281" r:id="rId209"/>
    <p:sldId id="282" r:id="rId210"/>
    <p:sldId id="263" r:id="rId211"/>
    <p:sldId id="264" r:id="rId212"/>
    <p:sldId id="265" r:id="rId213"/>
    <p:sldId id="266" r:id="rId214"/>
    <p:sldId id="283" r:id="rId215"/>
    <p:sldId id="284" r:id="rId216"/>
    <p:sldId id="267" r:id="rId217"/>
    <p:sldId id="268" r:id="rId218"/>
    <p:sldId id="291" r:id="rId219"/>
    <p:sldId id="269" r:id="rId220"/>
    <p:sldId id="292" r:id="rId221"/>
    <p:sldId id="293" r:id="rId222"/>
    <p:sldId id="294" r:id="rId223"/>
    <p:sldId id="295" r:id="rId224"/>
    <p:sldId id="296" r:id="rId225"/>
    <p:sldId id="297" r:id="rId226"/>
    <p:sldId id="309" r:id="rId227"/>
    <p:sldId id="310" r:id="rId228"/>
    <p:sldId id="299" r:id="rId229"/>
    <p:sldId id="300" r:id="rId230"/>
    <p:sldId id="301" r:id="rId231"/>
    <p:sldId id="302" r:id="rId232"/>
    <p:sldId id="311" r:id="rId233"/>
    <p:sldId id="303" r:id="rId234"/>
    <p:sldId id="304" r:id="rId235"/>
    <p:sldId id="305" r:id="rId236"/>
    <p:sldId id="306" r:id="rId237"/>
    <p:sldId id="307" r:id="rId238"/>
    <p:sldId id="312" r:id="rId239"/>
    <p:sldId id="308" r:id="rId240"/>
    <p:sldId id="583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84" r:id="rId258"/>
    <p:sldId id="506" r:id="rId259"/>
    <p:sldId id="507" r:id="rId260"/>
    <p:sldId id="508" r:id="rId261"/>
    <p:sldId id="509" r:id="rId262"/>
    <p:sldId id="510" r:id="rId263"/>
    <p:sldId id="511" r:id="rId264"/>
    <p:sldId id="512" r:id="rId265"/>
    <p:sldId id="513" r:id="rId266"/>
    <p:sldId id="514" r:id="rId267"/>
    <p:sldId id="515" r:id="rId268"/>
    <p:sldId id="516" r:id="rId269"/>
    <p:sldId id="585" r:id="rId270"/>
    <p:sldId id="517" r:id="rId271"/>
    <p:sldId id="518" r:id="rId272"/>
    <p:sldId id="519" r:id="rId273"/>
    <p:sldId id="520" r:id="rId274"/>
    <p:sldId id="521" r:id="rId275"/>
    <p:sldId id="522" r:id="rId276"/>
    <p:sldId id="523" r:id="rId277"/>
    <p:sldId id="524" r:id="rId278"/>
    <p:sldId id="525" r:id="rId279"/>
    <p:sldId id="526" r:id="rId280"/>
    <p:sldId id="527" r:id="rId281"/>
    <p:sldId id="528" r:id="rId282"/>
    <p:sldId id="529" r:id="rId283"/>
    <p:sldId id="530" r:id="rId284"/>
    <p:sldId id="531" r:id="rId285"/>
    <p:sldId id="532" r:id="rId286"/>
    <p:sldId id="533" r:id="rId287"/>
    <p:sldId id="534" r:id="rId288"/>
    <p:sldId id="535" r:id="rId289"/>
    <p:sldId id="536" r:id="rId290"/>
    <p:sldId id="586" r:id="rId291"/>
    <p:sldId id="538" r:id="rId292"/>
    <p:sldId id="539" r:id="rId293"/>
    <p:sldId id="540" r:id="rId294"/>
    <p:sldId id="541" r:id="rId295"/>
    <p:sldId id="542" r:id="rId296"/>
    <p:sldId id="543" r:id="rId297"/>
    <p:sldId id="544" r:id="rId298"/>
    <p:sldId id="545" r:id="rId299"/>
    <p:sldId id="546" r:id="rId300"/>
    <p:sldId id="547" r:id="rId301"/>
    <p:sldId id="548" r:id="rId302"/>
    <p:sldId id="549" r:id="rId303"/>
    <p:sldId id="550" r:id="rId304"/>
    <p:sldId id="551" r:id="rId305"/>
    <p:sldId id="552" r:id="rId306"/>
    <p:sldId id="553" r:id="rId307"/>
    <p:sldId id="587" r:id="rId308"/>
    <p:sldId id="554" r:id="rId309"/>
    <p:sldId id="555" r:id="rId310"/>
    <p:sldId id="556" r:id="rId311"/>
    <p:sldId id="557" r:id="rId312"/>
    <p:sldId id="558" r:id="rId313"/>
    <p:sldId id="559" r:id="rId314"/>
    <p:sldId id="560" r:id="rId315"/>
    <p:sldId id="561" r:id="rId316"/>
    <p:sldId id="562" r:id="rId317"/>
    <p:sldId id="563" r:id="rId318"/>
    <p:sldId id="564" r:id="rId319"/>
    <p:sldId id="565" r:id="rId320"/>
    <p:sldId id="566" r:id="rId321"/>
    <p:sldId id="567" r:id="rId322"/>
    <p:sldId id="588" r:id="rId3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Hyperlink" id="{BDD67C01-FB5C-43A1-8F69-F3896C198068}">
          <p14:sldIdLst>
            <p14:sldId id="569"/>
          </p14:sldIdLst>
        </p14:section>
        <p14:section name="العدراء م ر ي م" id="{DC3F3364-882E-4176-B48B-075FD1044F8F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العليقة" id="{6F9EE9F5-A4FD-4CE2-A10A-F67466E195BF}">
          <p14:sldIdLst>
            <p14:sldId id="57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انت منارة الاقداس" id="{1C666D36-CD9C-4E4B-908B-84CC3D00407D}">
          <p14:sldIdLst>
            <p14:sldId id="572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امنا يا عدرا" id="{DE075E15-B4F9-4CA1-A7C3-351C75457094}">
          <p14:sldIdLst>
            <p14:sldId id="573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ثوبك فضفاض" id="{B24690BD-9962-496B-A3E9-017DA735661A}">
          <p14:sldIdLst>
            <p14:sldId id="574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حبك يا مريم" id="{FB035C2C-52AF-4DC2-9B88-8244CF04FF77}">
          <p14:sldIdLst>
            <p14:sldId id="5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سلامنا اليك يا ام المعونة" id="{B24DC68A-2A2B-4B91-8AEA-5DAC6F67FB7F}">
          <p14:sldIdLst>
            <p14:sldId id="57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  <p14:section name="سامعنا شايفانا فاكرنا" id="{0B2B2CD8-852A-4CC3-955B-15523C4DD122}">
          <p14:sldIdLst>
            <p14:sldId id="577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طوباك يا مريم" id="{AEEB1C73-7817-4198-B5C2-79EB4268ECD4}">
          <p14:sldIdLst>
            <p14:sldId id="57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فوق القباب" id="{1AD8A2D1-0E6A-4FA0-B6D7-1323F30BF383}">
          <p14:sldIdLst>
            <p14:sldId id="579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في طل حمايتك" id="{24399085-B716-46EA-95CE-0CD0449D892C}">
          <p14:sldIdLst>
            <p14:sldId id="580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مجد مريم" id="{0CBB639F-42D6-4363-AFA0-69D1D47E4C2C}">
          <p14:sldIdLst>
            <p14:sldId id="581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مريم اسم جميل" id="{B4249549-160E-4112-A87C-01D23577C298}">
          <p14:sldIdLst>
            <p14:sldId id="582"/>
            <p14:sldId id="256"/>
            <p14:sldId id="258"/>
            <p14:sldId id="259"/>
            <p14:sldId id="260"/>
            <p14:sldId id="261"/>
            <p14:sldId id="262"/>
            <p14:sldId id="281"/>
            <p14:sldId id="282"/>
            <p14:sldId id="263"/>
            <p14:sldId id="264"/>
            <p14:sldId id="265"/>
            <p14:sldId id="266"/>
            <p14:sldId id="283"/>
            <p14:sldId id="284"/>
            <p14:sldId id="267"/>
            <p14:sldId id="268"/>
            <p14:sldId id="291"/>
            <p14:sldId id="269"/>
            <p14:sldId id="292"/>
            <p14:sldId id="293"/>
            <p14:sldId id="294"/>
            <p14:sldId id="295"/>
            <p14:sldId id="296"/>
            <p14:sldId id="297"/>
            <p14:sldId id="309"/>
            <p14:sldId id="310"/>
            <p14:sldId id="299"/>
            <p14:sldId id="300"/>
            <p14:sldId id="301"/>
            <p14:sldId id="302"/>
            <p14:sldId id="311"/>
            <p14:sldId id="303"/>
            <p14:sldId id="304"/>
            <p14:sldId id="305"/>
            <p14:sldId id="306"/>
            <p14:sldId id="307"/>
            <p14:sldId id="312"/>
            <p14:sldId id="308"/>
          </p14:sldIdLst>
        </p14:section>
        <p14:section name="يا ام الوداعة" id="{AFECB03E-54B5-4075-A0A9-34CB856DB6D6}">
          <p14:sldIdLst>
            <p14:sldId id="583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</p14:sldIdLst>
        </p14:section>
        <p14:section name="يا سلام ع العذراء" id="{B5E2D902-45F4-477A-B9C4-601FF3E56CC1}">
          <p14:sldIdLst>
            <p14:sldId id="58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يا عدراء يا ام النور" id="{5AF3D884-38A4-45F4-9FA8-07255B9BBE82}">
          <p14:sldIdLst>
            <p14:sldId id="585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يا ملكة بارة نقية" id="{3FA1B57B-F34E-46C5-9831-6560ACF6269E}">
          <p14:sldIdLst>
            <p14:sldId id="586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</p14:sldIdLst>
        </p14:section>
        <p14:section name="يا عدرا يا امي" id="{E89F6895-994B-4784-B944-6471EEEBA4BE}">
          <p14:sldIdLst>
            <p14:sldId id="587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</p14:sldIdLst>
        </p14:section>
        <p14:section name="Untitled Section" id="{42D2E667-2759-4192-9529-7739F6DDEAB5}">
          <p14:sldIdLst>
            <p14:sldId id="588"/>
          </p14:sldIdLst>
        </p14:section>
        <p14:section name="Untitled Section" id="{3B58B2FA-726C-4C48-B12A-1AB8533DCF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95" autoAdjust="0"/>
    <p:restoredTop sz="94660"/>
  </p:normalViewPr>
  <p:slideViewPr>
    <p:cSldViewPr>
      <p:cViewPr varScale="1">
        <p:scale>
          <a:sx n="115" d="100"/>
          <a:sy n="115" d="100"/>
        </p:scale>
        <p:origin x="10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99" Type="http://schemas.openxmlformats.org/officeDocument/2006/relationships/slide" Target="slides/slide285.xml"/><Relationship Id="rId21" Type="http://schemas.openxmlformats.org/officeDocument/2006/relationships/slide" Target="slides/slide7.xml"/><Relationship Id="rId63" Type="http://schemas.openxmlformats.org/officeDocument/2006/relationships/slide" Target="slides/slide49.xml"/><Relationship Id="rId159" Type="http://schemas.openxmlformats.org/officeDocument/2006/relationships/slide" Target="slides/slide145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56.xml"/><Relationship Id="rId226" Type="http://schemas.openxmlformats.org/officeDocument/2006/relationships/slide" Target="slides/slide212.xml"/><Relationship Id="rId268" Type="http://schemas.openxmlformats.org/officeDocument/2006/relationships/slide" Target="slides/slide254.xml"/><Relationship Id="rId32" Type="http://schemas.openxmlformats.org/officeDocument/2006/relationships/slide" Target="slides/slide18.xml"/><Relationship Id="rId74" Type="http://schemas.openxmlformats.org/officeDocument/2006/relationships/slide" Target="slides/slide60.xml"/><Relationship Id="rId128" Type="http://schemas.openxmlformats.org/officeDocument/2006/relationships/slide" Target="slides/slide114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67.xml"/><Relationship Id="rId237" Type="http://schemas.openxmlformats.org/officeDocument/2006/relationships/slide" Target="slides/slide223.xml"/><Relationship Id="rId279" Type="http://schemas.openxmlformats.org/officeDocument/2006/relationships/slide" Target="slides/slide265.xml"/><Relationship Id="rId43" Type="http://schemas.openxmlformats.org/officeDocument/2006/relationships/slide" Target="slides/slide29.xml"/><Relationship Id="rId139" Type="http://schemas.openxmlformats.org/officeDocument/2006/relationships/slide" Target="slides/slide125.xml"/><Relationship Id="rId290" Type="http://schemas.openxmlformats.org/officeDocument/2006/relationships/slide" Target="slides/slide276.xml"/><Relationship Id="rId304" Type="http://schemas.openxmlformats.org/officeDocument/2006/relationships/slide" Target="slides/slide290.xml"/><Relationship Id="rId85" Type="http://schemas.openxmlformats.org/officeDocument/2006/relationships/slide" Target="slides/slide71.xml"/><Relationship Id="rId150" Type="http://schemas.openxmlformats.org/officeDocument/2006/relationships/slide" Target="slides/slide136.xml"/><Relationship Id="rId192" Type="http://schemas.openxmlformats.org/officeDocument/2006/relationships/slide" Target="slides/slide178.xml"/><Relationship Id="rId206" Type="http://schemas.openxmlformats.org/officeDocument/2006/relationships/slide" Target="slides/slide192.xml"/><Relationship Id="rId248" Type="http://schemas.openxmlformats.org/officeDocument/2006/relationships/slide" Target="slides/slide234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94.xml"/><Relationship Id="rId315" Type="http://schemas.openxmlformats.org/officeDocument/2006/relationships/slide" Target="slides/slide301.xml"/><Relationship Id="rId54" Type="http://schemas.openxmlformats.org/officeDocument/2006/relationships/slide" Target="slides/slide40.xml"/><Relationship Id="rId96" Type="http://schemas.openxmlformats.org/officeDocument/2006/relationships/slide" Target="slides/slide82.xml"/><Relationship Id="rId161" Type="http://schemas.openxmlformats.org/officeDocument/2006/relationships/slide" Target="slides/slide147.xml"/><Relationship Id="rId217" Type="http://schemas.openxmlformats.org/officeDocument/2006/relationships/slide" Target="slides/slide203.xml"/><Relationship Id="rId259" Type="http://schemas.openxmlformats.org/officeDocument/2006/relationships/slide" Target="slides/slide245.xml"/><Relationship Id="rId23" Type="http://schemas.openxmlformats.org/officeDocument/2006/relationships/slide" Target="slides/slide9.xml"/><Relationship Id="rId119" Type="http://schemas.openxmlformats.org/officeDocument/2006/relationships/slide" Target="slides/slide105.xml"/><Relationship Id="rId270" Type="http://schemas.openxmlformats.org/officeDocument/2006/relationships/slide" Target="slides/slide256.xml"/><Relationship Id="rId326" Type="http://schemas.openxmlformats.org/officeDocument/2006/relationships/viewProps" Target="viewProps.xml"/><Relationship Id="rId65" Type="http://schemas.openxmlformats.org/officeDocument/2006/relationships/slide" Target="slides/slide51.xml"/><Relationship Id="rId130" Type="http://schemas.openxmlformats.org/officeDocument/2006/relationships/slide" Target="slides/slide116.xml"/><Relationship Id="rId172" Type="http://schemas.openxmlformats.org/officeDocument/2006/relationships/slide" Target="slides/slide158.xml"/><Relationship Id="rId228" Type="http://schemas.openxmlformats.org/officeDocument/2006/relationships/slide" Target="slides/slide214.xml"/><Relationship Id="rId281" Type="http://schemas.openxmlformats.org/officeDocument/2006/relationships/slide" Target="slides/slide267.xml"/><Relationship Id="rId34" Type="http://schemas.openxmlformats.org/officeDocument/2006/relationships/slide" Target="slides/slide20.xml"/><Relationship Id="rId76" Type="http://schemas.openxmlformats.org/officeDocument/2006/relationships/slide" Target="slides/slide62.xml"/><Relationship Id="rId141" Type="http://schemas.openxmlformats.org/officeDocument/2006/relationships/slide" Target="slides/slide127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8.xml"/><Relationship Id="rId183" Type="http://schemas.openxmlformats.org/officeDocument/2006/relationships/slide" Target="slides/slide169.xml"/><Relationship Id="rId218" Type="http://schemas.openxmlformats.org/officeDocument/2006/relationships/slide" Target="slides/slide204.xml"/><Relationship Id="rId239" Type="http://schemas.openxmlformats.org/officeDocument/2006/relationships/slide" Target="slides/slide225.xml"/><Relationship Id="rId250" Type="http://schemas.openxmlformats.org/officeDocument/2006/relationships/slide" Target="slides/slide236.xml"/><Relationship Id="rId271" Type="http://schemas.openxmlformats.org/officeDocument/2006/relationships/slide" Target="slides/slide257.xml"/><Relationship Id="rId292" Type="http://schemas.openxmlformats.org/officeDocument/2006/relationships/slide" Target="slides/slide278.xml"/><Relationship Id="rId306" Type="http://schemas.openxmlformats.org/officeDocument/2006/relationships/slide" Target="slides/slide292.xml"/><Relationship Id="rId24" Type="http://schemas.openxmlformats.org/officeDocument/2006/relationships/slide" Target="slides/slide10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31" Type="http://schemas.openxmlformats.org/officeDocument/2006/relationships/slide" Target="slides/slide117.xml"/><Relationship Id="rId327" Type="http://schemas.openxmlformats.org/officeDocument/2006/relationships/theme" Target="theme/theme1.xml"/><Relationship Id="rId152" Type="http://schemas.openxmlformats.org/officeDocument/2006/relationships/slide" Target="slides/slide138.xml"/><Relationship Id="rId173" Type="http://schemas.openxmlformats.org/officeDocument/2006/relationships/slide" Target="slides/slide159.xml"/><Relationship Id="rId194" Type="http://schemas.openxmlformats.org/officeDocument/2006/relationships/slide" Target="slides/slide180.xml"/><Relationship Id="rId208" Type="http://schemas.openxmlformats.org/officeDocument/2006/relationships/slide" Target="slides/slide194.xml"/><Relationship Id="rId229" Type="http://schemas.openxmlformats.org/officeDocument/2006/relationships/slide" Target="slides/slide215.xml"/><Relationship Id="rId240" Type="http://schemas.openxmlformats.org/officeDocument/2006/relationships/slide" Target="slides/slide226.xml"/><Relationship Id="rId261" Type="http://schemas.openxmlformats.org/officeDocument/2006/relationships/slide" Target="slides/slide247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282" Type="http://schemas.openxmlformats.org/officeDocument/2006/relationships/slide" Target="slides/slide268.xml"/><Relationship Id="rId317" Type="http://schemas.openxmlformats.org/officeDocument/2006/relationships/slide" Target="slides/slide30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142" Type="http://schemas.openxmlformats.org/officeDocument/2006/relationships/slide" Target="slides/slide128.xml"/><Relationship Id="rId163" Type="http://schemas.openxmlformats.org/officeDocument/2006/relationships/slide" Target="slides/slide149.xml"/><Relationship Id="rId184" Type="http://schemas.openxmlformats.org/officeDocument/2006/relationships/slide" Target="slides/slide170.xml"/><Relationship Id="rId219" Type="http://schemas.openxmlformats.org/officeDocument/2006/relationships/slide" Target="slides/slide205.xml"/><Relationship Id="rId230" Type="http://schemas.openxmlformats.org/officeDocument/2006/relationships/slide" Target="slides/slide216.xml"/><Relationship Id="rId251" Type="http://schemas.openxmlformats.org/officeDocument/2006/relationships/slide" Target="slides/slide237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272" Type="http://schemas.openxmlformats.org/officeDocument/2006/relationships/slide" Target="slides/slide258.xml"/><Relationship Id="rId293" Type="http://schemas.openxmlformats.org/officeDocument/2006/relationships/slide" Target="slides/slide279.xml"/><Relationship Id="rId307" Type="http://schemas.openxmlformats.org/officeDocument/2006/relationships/slide" Target="slides/slide293.xml"/><Relationship Id="rId328" Type="http://schemas.openxmlformats.org/officeDocument/2006/relationships/tableStyles" Target="tableStyles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slide" Target="slides/slide118.xml"/><Relationship Id="rId153" Type="http://schemas.openxmlformats.org/officeDocument/2006/relationships/slide" Target="slides/slide139.xml"/><Relationship Id="rId174" Type="http://schemas.openxmlformats.org/officeDocument/2006/relationships/slide" Target="slides/slide160.xml"/><Relationship Id="rId195" Type="http://schemas.openxmlformats.org/officeDocument/2006/relationships/slide" Target="slides/slide181.xml"/><Relationship Id="rId209" Type="http://schemas.openxmlformats.org/officeDocument/2006/relationships/slide" Target="slides/slide195.xml"/><Relationship Id="rId220" Type="http://schemas.openxmlformats.org/officeDocument/2006/relationships/slide" Target="slides/slide206.xml"/><Relationship Id="rId241" Type="http://schemas.openxmlformats.org/officeDocument/2006/relationships/slide" Target="slides/slide227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262" Type="http://schemas.openxmlformats.org/officeDocument/2006/relationships/slide" Target="slides/slide248.xml"/><Relationship Id="rId283" Type="http://schemas.openxmlformats.org/officeDocument/2006/relationships/slide" Target="slides/slide269.xml"/><Relationship Id="rId318" Type="http://schemas.openxmlformats.org/officeDocument/2006/relationships/slide" Target="slides/slide304.xml"/><Relationship Id="rId78" Type="http://schemas.openxmlformats.org/officeDocument/2006/relationships/slide" Target="slides/slide64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143" Type="http://schemas.openxmlformats.org/officeDocument/2006/relationships/slide" Target="slides/slide129.xml"/><Relationship Id="rId164" Type="http://schemas.openxmlformats.org/officeDocument/2006/relationships/slide" Target="slides/slide150.xml"/><Relationship Id="rId185" Type="http://schemas.openxmlformats.org/officeDocument/2006/relationships/slide" Target="slides/slide171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6.xml"/><Relationship Id="rId26" Type="http://schemas.openxmlformats.org/officeDocument/2006/relationships/slide" Target="slides/slide12.xml"/><Relationship Id="rId231" Type="http://schemas.openxmlformats.org/officeDocument/2006/relationships/slide" Target="slides/slide217.xml"/><Relationship Id="rId252" Type="http://schemas.openxmlformats.org/officeDocument/2006/relationships/slide" Target="slides/slide238.xml"/><Relationship Id="rId273" Type="http://schemas.openxmlformats.org/officeDocument/2006/relationships/slide" Target="slides/slide259.xml"/><Relationship Id="rId294" Type="http://schemas.openxmlformats.org/officeDocument/2006/relationships/slide" Target="slides/slide280.xml"/><Relationship Id="rId308" Type="http://schemas.openxmlformats.org/officeDocument/2006/relationships/slide" Target="slides/slide294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slide" Target="slides/slide119.xml"/><Relationship Id="rId154" Type="http://schemas.openxmlformats.org/officeDocument/2006/relationships/slide" Target="slides/slide140.xml"/><Relationship Id="rId175" Type="http://schemas.openxmlformats.org/officeDocument/2006/relationships/slide" Target="slides/slide161.xml"/><Relationship Id="rId196" Type="http://schemas.openxmlformats.org/officeDocument/2006/relationships/slide" Target="slides/slide182.xml"/><Relationship Id="rId200" Type="http://schemas.openxmlformats.org/officeDocument/2006/relationships/slide" Target="slides/slide186.xml"/><Relationship Id="rId16" Type="http://schemas.openxmlformats.org/officeDocument/2006/relationships/slide" Target="slides/slide2.xml"/><Relationship Id="rId221" Type="http://schemas.openxmlformats.org/officeDocument/2006/relationships/slide" Target="slides/slide207.xml"/><Relationship Id="rId242" Type="http://schemas.openxmlformats.org/officeDocument/2006/relationships/slide" Target="slides/slide228.xml"/><Relationship Id="rId263" Type="http://schemas.openxmlformats.org/officeDocument/2006/relationships/slide" Target="slides/slide249.xml"/><Relationship Id="rId284" Type="http://schemas.openxmlformats.org/officeDocument/2006/relationships/slide" Target="slides/slide270.xml"/><Relationship Id="rId319" Type="http://schemas.openxmlformats.org/officeDocument/2006/relationships/slide" Target="slides/slide305.xml"/><Relationship Id="rId37" Type="http://schemas.openxmlformats.org/officeDocument/2006/relationships/slide" Target="slides/slide23.xml"/><Relationship Id="rId58" Type="http://schemas.openxmlformats.org/officeDocument/2006/relationships/slide" Target="slides/slide44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44" Type="http://schemas.openxmlformats.org/officeDocument/2006/relationships/slide" Target="slides/slide130.xml"/><Relationship Id="rId90" Type="http://schemas.openxmlformats.org/officeDocument/2006/relationships/slide" Target="slides/slide76.xml"/><Relationship Id="rId165" Type="http://schemas.openxmlformats.org/officeDocument/2006/relationships/slide" Target="slides/slide151.xml"/><Relationship Id="rId186" Type="http://schemas.openxmlformats.org/officeDocument/2006/relationships/slide" Target="slides/slide172.xml"/><Relationship Id="rId211" Type="http://schemas.openxmlformats.org/officeDocument/2006/relationships/slide" Target="slides/slide197.xml"/><Relationship Id="rId232" Type="http://schemas.openxmlformats.org/officeDocument/2006/relationships/slide" Target="slides/slide218.xml"/><Relationship Id="rId253" Type="http://schemas.openxmlformats.org/officeDocument/2006/relationships/slide" Target="slides/slide239.xml"/><Relationship Id="rId274" Type="http://schemas.openxmlformats.org/officeDocument/2006/relationships/slide" Target="slides/slide260.xml"/><Relationship Id="rId295" Type="http://schemas.openxmlformats.org/officeDocument/2006/relationships/slide" Target="slides/slide281.xml"/><Relationship Id="rId309" Type="http://schemas.openxmlformats.org/officeDocument/2006/relationships/slide" Target="slides/slide295.xml"/><Relationship Id="rId27" Type="http://schemas.openxmlformats.org/officeDocument/2006/relationships/slide" Target="slides/slide13.xml"/><Relationship Id="rId48" Type="http://schemas.openxmlformats.org/officeDocument/2006/relationships/slide" Target="slides/slide34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34" Type="http://schemas.openxmlformats.org/officeDocument/2006/relationships/slide" Target="slides/slide120.xml"/><Relationship Id="rId320" Type="http://schemas.openxmlformats.org/officeDocument/2006/relationships/slide" Target="slides/slide306.xml"/><Relationship Id="rId80" Type="http://schemas.openxmlformats.org/officeDocument/2006/relationships/slide" Target="slides/slide66.xml"/><Relationship Id="rId155" Type="http://schemas.openxmlformats.org/officeDocument/2006/relationships/slide" Target="slides/slide141.xml"/><Relationship Id="rId176" Type="http://schemas.openxmlformats.org/officeDocument/2006/relationships/slide" Target="slides/slide162.xml"/><Relationship Id="rId197" Type="http://schemas.openxmlformats.org/officeDocument/2006/relationships/slide" Target="slides/slide183.xml"/><Relationship Id="rId201" Type="http://schemas.openxmlformats.org/officeDocument/2006/relationships/slide" Target="slides/slide187.xml"/><Relationship Id="rId222" Type="http://schemas.openxmlformats.org/officeDocument/2006/relationships/slide" Target="slides/slide208.xml"/><Relationship Id="rId243" Type="http://schemas.openxmlformats.org/officeDocument/2006/relationships/slide" Target="slides/slide229.xml"/><Relationship Id="rId264" Type="http://schemas.openxmlformats.org/officeDocument/2006/relationships/slide" Target="slides/slide250.xml"/><Relationship Id="rId285" Type="http://schemas.openxmlformats.org/officeDocument/2006/relationships/slide" Target="slides/slide271.xml"/><Relationship Id="rId17" Type="http://schemas.openxmlformats.org/officeDocument/2006/relationships/slide" Target="slides/slide3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24" Type="http://schemas.openxmlformats.org/officeDocument/2006/relationships/slide" Target="slides/slide110.xml"/><Relationship Id="rId310" Type="http://schemas.openxmlformats.org/officeDocument/2006/relationships/slide" Target="slides/slide296.xml"/><Relationship Id="rId70" Type="http://schemas.openxmlformats.org/officeDocument/2006/relationships/slide" Target="slides/slide56.xml"/><Relationship Id="rId91" Type="http://schemas.openxmlformats.org/officeDocument/2006/relationships/slide" Target="slides/slide77.xml"/><Relationship Id="rId145" Type="http://schemas.openxmlformats.org/officeDocument/2006/relationships/slide" Target="slides/slide131.xml"/><Relationship Id="rId166" Type="http://schemas.openxmlformats.org/officeDocument/2006/relationships/slide" Target="slides/slide152.xml"/><Relationship Id="rId187" Type="http://schemas.openxmlformats.org/officeDocument/2006/relationships/slide" Target="slides/slide17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8.xml"/><Relationship Id="rId233" Type="http://schemas.openxmlformats.org/officeDocument/2006/relationships/slide" Target="slides/slide219.xml"/><Relationship Id="rId254" Type="http://schemas.openxmlformats.org/officeDocument/2006/relationships/slide" Target="slides/slide240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275" Type="http://schemas.openxmlformats.org/officeDocument/2006/relationships/slide" Target="slides/slide261.xml"/><Relationship Id="rId296" Type="http://schemas.openxmlformats.org/officeDocument/2006/relationships/slide" Target="slides/slide282.xml"/><Relationship Id="rId300" Type="http://schemas.openxmlformats.org/officeDocument/2006/relationships/slide" Target="slides/slide286.xml"/><Relationship Id="rId60" Type="http://schemas.openxmlformats.org/officeDocument/2006/relationships/slide" Target="slides/slide46.xml"/><Relationship Id="rId81" Type="http://schemas.openxmlformats.org/officeDocument/2006/relationships/slide" Target="slides/slide67.xml"/><Relationship Id="rId135" Type="http://schemas.openxmlformats.org/officeDocument/2006/relationships/slide" Target="slides/slide121.xml"/><Relationship Id="rId156" Type="http://schemas.openxmlformats.org/officeDocument/2006/relationships/slide" Target="slides/slide142.xml"/><Relationship Id="rId177" Type="http://schemas.openxmlformats.org/officeDocument/2006/relationships/slide" Target="slides/slide163.xml"/><Relationship Id="rId198" Type="http://schemas.openxmlformats.org/officeDocument/2006/relationships/slide" Target="slides/slide184.xml"/><Relationship Id="rId321" Type="http://schemas.openxmlformats.org/officeDocument/2006/relationships/slide" Target="slides/slide307.xml"/><Relationship Id="rId202" Type="http://schemas.openxmlformats.org/officeDocument/2006/relationships/slide" Target="slides/slide188.xml"/><Relationship Id="rId223" Type="http://schemas.openxmlformats.org/officeDocument/2006/relationships/slide" Target="slides/slide209.xml"/><Relationship Id="rId244" Type="http://schemas.openxmlformats.org/officeDocument/2006/relationships/slide" Target="slides/slide230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265" Type="http://schemas.openxmlformats.org/officeDocument/2006/relationships/slide" Target="slides/slide251.xml"/><Relationship Id="rId286" Type="http://schemas.openxmlformats.org/officeDocument/2006/relationships/slide" Target="slides/slide272.xml"/><Relationship Id="rId50" Type="http://schemas.openxmlformats.org/officeDocument/2006/relationships/slide" Target="slides/slide36.xml"/><Relationship Id="rId104" Type="http://schemas.openxmlformats.org/officeDocument/2006/relationships/slide" Target="slides/slide90.xml"/><Relationship Id="rId125" Type="http://schemas.openxmlformats.org/officeDocument/2006/relationships/slide" Target="slides/slide111.xml"/><Relationship Id="rId146" Type="http://schemas.openxmlformats.org/officeDocument/2006/relationships/slide" Target="slides/slide132.xml"/><Relationship Id="rId167" Type="http://schemas.openxmlformats.org/officeDocument/2006/relationships/slide" Target="slides/slide153.xml"/><Relationship Id="rId188" Type="http://schemas.openxmlformats.org/officeDocument/2006/relationships/slide" Target="slides/slide174.xml"/><Relationship Id="rId311" Type="http://schemas.openxmlformats.org/officeDocument/2006/relationships/slide" Target="slides/slide29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13" Type="http://schemas.openxmlformats.org/officeDocument/2006/relationships/slide" Target="slides/slide199.xml"/><Relationship Id="rId234" Type="http://schemas.openxmlformats.org/officeDocument/2006/relationships/slide" Target="slides/slide22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55" Type="http://schemas.openxmlformats.org/officeDocument/2006/relationships/slide" Target="slides/slide241.xml"/><Relationship Id="rId276" Type="http://schemas.openxmlformats.org/officeDocument/2006/relationships/slide" Target="slides/slide262.xml"/><Relationship Id="rId297" Type="http://schemas.openxmlformats.org/officeDocument/2006/relationships/slide" Target="slides/slide283.xml"/><Relationship Id="rId40" Type="http://schemas.openxmlformats.org/officeDocument/2006/relationships/slide" Target="slides/slide26.xml"/><Relationship Id="rId115" Type="http://schemas.openxmlformats.org/officeDocument/2006/relationships/slide" Target="slides/slide101.xml"/><Relationship Id="rId136" Type="http://schemas.openxmlformats.org/officeDocument/2006/relationships/slide" Target="slides/slide122.xml"/><Relationship Id="rId157" Type="http://schemas.openxmlformats.org/officeDocument/2006/relationships/slide" Target="slides/slide143.xml"/><Relationship Id="rId178" Type="http://schemas.openxmlformats.org/officeDocument/2006/relationships/slide" Target="slides/slide164.xml"/><Relationship Id="rId301" Type="http://schemas.openxmlformats.org/officeDocument/2006/relationships/slide" Target="slides/slide287.xml"/><Relationship Id="rId322" Type="http://schemas.openxmlformats.org/officeDocument/2006/relationships/slide" Target="slides/slide308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9" Type="http://schemas.openxmlformats.org/officeDocument/2006/relationships/slide" Target="slides/slide185.xml"/><Relationship Id="rId203" Type="http://schemas.openxmlformats.org/officeDocument/2006/relationships/slide" Target="slides/slide189.xml"/><Relationship Id="rId19" Type="http://schemas.openxmlformats.org/officeDocument/2006/relationships/slide" Target="slides/slide5.xml"/><Relationship Id="rId224" Type="http://schemas.openxmlformats.org/officeDocument/2006/relationships/slide" Target="slides/slide210.xml"/><Relationship Id="rId245" Type="http://schemas.openxmlformats.org/officeDocument/2006/relationships/slide" Target="slides/slide231.xml"/><Relationship Id="rId266" Type="http://schemas.openxmlformats.org/officeDocument/2006/relationships/slide" Target="slides/slide252.xml"/><Relationship Id="rId287" Type="http://schemas.openxmlformats.org/officeDocument/2006/relationships/slide" Target="slides/slide273.xml"/><Relationship Id="rId30" Type="http://schemas.openxmlformats.org/officeDocument/2006/relationships/slide" Target="slides/slide1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147" Type="http://schemas.openxmlformats.org/officeDocument/2006/relationships/slide" Target="slides/slide133.xml"/><Relationship Id="rId168" Type="http://schemas.openxmlformats.org/officeDocument/2006/relationships/slide" Target="slides/slide154.xml"/><Relationship Id="rId312" Type="http://schemas.openxmlformats.org/officeDocument/2006/relationships/slide" Target="slides/slide29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189" Type="http://schemas.openxmlformats.org/officeDocument/2006/relationships/slide" Target="slides/slide17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0.xml"/><Relationship Id="rId235" Type="http://schemas.openxmlformats.org/officeDocument/2006/relationships/slide" Target="slides/slide221.xml"/><Relationship Id="rId256" Type="http://schemas.openxmlformats.org/officeDocument/2006/relationships/slide" Target="slides/slide242.xml"/><Relationship Id="rId277" Type="http://schemas.openxmlformats.org/officeDocument/2006/relationships/slide" Target="slides/slide263.xml"/><Relationship Id="rId298" Type="http://schemas.openxmlformats.org/officeDocument/2006/relationships/slide" Target="slides/slide284.xml"/><Relationship Id="rId116" Type="http://schemas.openxmlformats.org/officeDocument/2006/relationships/slide" Target="slides/slide102.xml"/><Relationship Id="rId137" Type="http://schemas.openxmlformats.org/officeDocument/2006/relationships/slide" Target="slides/slide123.xml"/><Relationship Id="rId158" Type="http://schemas.openxmlformats.org/officeDocument/2006/relationships/slide" Target="slides/slide144.xml"/><Relationship Id="rId302" Type="http://schemas.openxmlformats.org/officeDocument/2006/relationships/slide" Target="slides/slide288.xml"/><Relationship Id="rId323" Type="http://schemas.openxmlformats.org/officeDocument/2006/relationships/slide" Target="slides/slide309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179" Type="http://schemas.openxmlformats.org/officeDocument/2006/relationships/slide" Target="slides/slide165.xml"/><Relationship Id="rId190" Type="http://schemas.openxmlformats.org/officeDocument/2006/relationships/slide" Target="slides/slide176.xml"/><Relationship Id="rId204" Type="http://schemas.openxmlformats.org/officeDocument/2006/relationships/slide" Target="slides/slide190.xml"/><Relationship Id="rId225" Type="http://schemas.openxmlformats.org/officeDocument/2006/relationships/slide" Target="slides/slide211.xml"/><Relationship Id="rId246" Type="http://schemas.openxmlformats.org/officeDocument/2006/relationships/slide" Target="slides/slide232.xml"/><Relationship Id="rId267" Type="http://schemas.openxmlformats.org/officeDocument/2006/relationships/slide" Target="slides/slide253.xml"/><Relationship Id="rId288" Type="http://schemas.openxmlformats.org/officeDocument/2006/relationships/slide" Target="slides/slide274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313" Type="http://schemas.openxmlformats.org/officeDocument/2006/relationships/slide" Target="slides/slide29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94" Type="http://schemas.openxmlformats.org/officeDocument/2006/relationships/slide" Target="slides/slide80.xml"/><Relationship Id="rId148" Type="http://schemas.openxmlformats.org/officeDocument/2006/relationships/slide" Target="slides/slide134.xml"/><Relationship Id="rId169" Type="http://schemas.openxmlformats.org/officeDocument/2006/relationships/slide" Target="slides/slide155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6.xml"/><Relationship Id="rId215" Type="http://schemas.openxmlformats.org/officeDocument/2006/relationships/slide" Target="slides/slide201.xml"/><Relationship Id="rId236" Type="http://schemas.openxmlformats.org/officeDocument/2006/relationships/slide" Target="slides/slide222.xml"/><Relationship Id="rId257" Type="http://schemas.openxmlformats.org/officeDocument/2006/relationships/slide" Target="slides/slide243.xml"/><Relationship Id="rId278" Type="http://schemas.openxmlformats.org/officeDocument/2006/relationships/slide" Target="slides/slide264.xml"/><Relationship Id="rId303" Type="http://schemas.openxmlformats.org/officeDocument/2006/relationships/slide" Target="slides/slide289.xml"/><Relationship Id="rId42" Type="http://schemas.openxmlformats.org/officeDocument/2006/relationships/slide" Target="slides/slide28.xml"/><Relationship Id="rId84" Type="http://schemas.openxmlformats.org/officeDocument/2006/relationships/slide" Target="slides/slide70.xml"/><Relationship Id="rId138" Type="http://schemas.openxmlformats.org/officeDocument/2006/relationships/slide" Target="slides/slide124.xml"/><Relationship Id="rId191" Type="http://schemas.openxmlformats.org/officeDocument/2006/relationships/slide" Target="slides/slide177.xml"/><Relationship Id="rId205" Type="http://schemas.openxmlformats.org/officeDocument/2006/relationships/slide" Target="slides/slide191.xml"/><Relationship Id="rId247" Type="http://schemas.openxmlformats.org/officeDocument/2006/relationships/slide" Target="slides/slide233.xml"/><Relationship Id="rId107" Type="http://schemas.openxmlformats.org/officeDocument/2006/relationships/slide" Target="slides/slide93.xml"/><Relationship Id="rId289" Type="http://schemas.openxmlformats.org/officeDocument/2006/relationships/slide" Target="slides/slide275.xml"/><Relationship Id="rId11" Type="http://schemas.openxmlformats.org/officeDocument/2006/relationships/slideMaster" Target="slideMasters/slideMaster11.xml"/><Relationship Id="rId53" Type="http://schemas.openxmlformats.org/officeDocument/2006/relationships/slide" Target="slides/slide39.xml"/><Relationship Id="rId149" Type="http://schemas.openxmlformats.org/officeDocument/2006/relationships/slide" Target="slides/slide135.xml"/><Relationship Id="rId314" Type="http://schemas.openxmlformats.org/officeDocument/2006/relationships/slide" Target="slides/slide300.xml"/><Relationship Id="rId95" Type="http://schemas.openxmlformats.org/officeDocument/2006/relationships/slide" Target="slides/slide81.xml"/><Relationship Id="rId160" Type="http://schemas.openxmlformats.org/officeDocument/2006/relationships/slide" Target="slides/slide146.xml"/><Relationship Id="rId216" Type="http://schemas.openxmlformats.org/officeDocument/2006/relationships/slide" Target="slides/slide202.xml"/><Relationship Id="rId258" Type="http://schemas.openxmlformats.org/officeDocument/2006/relationships/slide" Target="slides/slide244.xml"/><Relationship Id="rId22" Type="http://schemas.openxmlformats.org/officeDocument/2006/relationships/slide" Target="slides/slide8.xml"/><Relationship Id="rId64" Type="http://schemas.openxmlformats.org/officeDocument/2006/relationships/slide" Target="slides/slide50.xml"/><Relationship Id="rId118" Type="http://schemas.openxmlformats.org/officeDocument/2006/relationships/slide" Target="slides/slide104.xml"/><Relationship Id="rId325" Type="http://schemas.openxmlformats.org/officeDocument/2006/relationships/presProps" Target="presProps.xml"/><Relationship Id="rId171" Type="http://schemas.openxmlformats.org/officeDocument/2006/relationships/slide" Target="slides/slide157.xml"/><Relationship Id="rId227" Type="http://schemas.openxmlformats.org/officeDocument/2006/relationships/slide" Target="slides/slide213.xml"/><Relationship Id="rId269" Type="http://schemas.openxmlformats.org/officeDocument/2006/relationships/slide" Target="slides/slide255.xml"/><Relationship Id="rId33" Type="http://schemas.openxmlformats.org/officeDocument/2006/relationships/slide" Target="slides/slide19.xml"/><Relationship Id="rId129" Type="http://schemas.openxmlformats.org/officeDocument/2006/relationships/slide" Target="slides/slide115.xml"/><Relationship Id="rId280" Type="http://schemas.openxmlformats.org/officeDocument/2006/relationships/slide" Target="slides/slide266.xml"/><Relationship Id="rId75" Type="http://schemas.openxmlformats.org/officeDocument/2006/relationships/slide" Target="slides/slide61.xml"/><Relationship Id="rId140" Type="http://schemas.openxmlformats.org/officeDocument/2006/relationships/slide" Target="slides/slide126.xml"/><Relationship Id="rId182" Type="http://schemas.openxmlformats.org/officeDocument/2006/relationships/slide" Target="slides/slide16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4.xml"/><Relationship Id="rId291" Type="http://schemas.openxmlformats.org/officeDocument/2006/relationships/slide" Target="slides/slide277.xml"/><Relationship Id="rId305" Type="http://schemas.openxmlformats.org/officeDocument/2006/relationships/slide" Target="slides/slide291.xml"/><Relationship Id="rId44" Type="http://schemas.openxmlformats.org/officeDocument/2006/relationships/slide" Target="slides/slide30.xml"/><Relationship Id="rId86" Type="http://schemas.openxmlformats.org/officeDocument/2006/relationships/slide" Target="slides/slide72.xml"/><Relationship Id="rId151" Type="http://schemas.openxmlformats.org/officeDocument/2006/relationships/slide" Target="slides/slide137.xml"/><Relationship Id="rId193" Type="http://schemas.openxmlformats.org/officeDocument/2006/relationships/slide" Target="slides/slide179.xml"/><Relationship Id="rId207" Type="http://schemas.openxmlformats.org/officeDocument/2006/relationships/slide" Target="slides/slide193.xml"/><Relationship Id="rId249" Type="http://schemas.openxmlformats.org/officeDocument/2006/relationships/slide" Target="slides/slide235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5.xml"/><Relationship Id="rId260" Type="http://schemas.openxmlformats.org/officeDocument/2006/relationships/slide" Target="slides/slide246.xml"/><Relationship Id="rId316" Type="http://schemas.openxmlformats.org/officeDocument/2006/relationships/slide" Target="slides/slide302.xml"/><Relationship Id="rId55" Type="http://schemas.openxmlformats.org/officeDocument/2006/relationships/slide" Target="slides/slide41.xml"/><Relationship Id="rId97" Type="http://schemas.openxmlformats.org/officeDocument/2006/relationships/slide" Target="slides/slide83.xml"/><Relationship Id="rId120" Type="http://schemas.openxmlformats.org/officeDocument/2006/relationships/slide" Target="slides/slide10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F431B0A-0965-4001-946A-EC772D694B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52BADC-CEA9-4400-9787-662DFC64BE6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483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E61372-FFA8-4D6D-8285-0D9528134B3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939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5346B8-8970-469E-A220-6AC77E701F1E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2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8D871D-B3D0-43F0-8E0B-1DBFDF4B7BC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8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3AB3AF-5509-42E5-B5F1-4647B0DA2C8E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4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47CA8A-9C8C-4D83-BC45-2CABC7EF38AF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1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27C2B0-35F7-4CB1-9F6A-9804922E64BE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65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9A00CA-CD55-4CF9-86B4-02A70AA116DB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39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FFEECF-0585-4AB4-86EB-010D354E07F2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53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2D402-C555-4BC5-AC08-A439B89C9BB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11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F27EF3-B3D7-4F9C-961F-6C9B07AF738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D7A8C8-AC47-4E84-A555-29552EB4D5C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608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93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549AB7-6DDC-4C4E-B2A2-8E50D04D05F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06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22E06B-7AF5-4353-9DFB-D25E48CA007A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57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6053AF-3105-45A1-80E8-1B8AEAF2ACB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7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3E7D78-EFD6-40E9-9722-846F284D91EC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028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242BA1-A98C-44EC-909B-B8FDD2518185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9266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097AF-763A-4E77-BC6F-B249E5F4EBB4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22346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31C320-E9D7-4CDE-82D4-AED8BF77845B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6305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CAF650-3491-41BD-8A68-8898BEBF2AFD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77076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A4BBB-B3B5-4054-B4DD-DDCEC926AB3D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5151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ACF159-43E1-4270-8856-44518B134025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463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11F015-F000-43C0-B270-55B63E577F2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992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53FA7C-2771-4E28-94DB-383799D03247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9962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6B72C-FB68-47EF-B4FD-FE278B264624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2764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E0E3BB-FDDA-4056-881A-29D0D7CD0E26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780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08E877-7BEC-4AA1-B8EB-079AB235D7E4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8444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07515B-C3C0-46FE-8E51-42C9B291E9B0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0503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DB05A2-2170-41BB-BF83-32A364B5162C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024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347BA6-384F-4CFC-B9F5-B9EED482CCED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9929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10D6F8-1B1F-45C4-9166-586F3EC4EC00}" type="slidenum">
              <a:rPr kumimoji="0" lang="ar-K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10802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40DBBF9-E9F2-4FDF-9A9B-96F64DBAAE90}" type="slidenum">
              <a:rPr lang="en-US" altLang="en-US" sz="1200"/>
              <a:pPr eaLnBrk="1" hangingPunct="1"/>
              <a:t>189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B00D5FF-3D7C-42E3-ABB4-388A425B3E38}" type="slidenum">
              <a:rPr lang="en-US" altLang="en-US" sz="1200"/>
              <a:pPr eaLnBrk="1" hangingPunct="1"/>
              <a:t>190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34EEFE-D73C-41B7-B31F-12D25BA08C2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454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E6AAC87-7655-4441-A92A-8C95F5DE552E}" type="slidenum">
              <a:rPr lang="en-US" altLang="en-US" sz="1200"/>
              <a:pPr eaLnBrk="1" hangingPunct="1"/>
              <a:t>191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CA8C2C3-610F-4FDB-A219-EE7CFEC226B4}" type="slidenum">
              <a:rPr lang="en-US" altLang="en-US" sz="1200"/>
              <a:pPr eaLnBrk="1" hangingPunct="1"/>
              <a:t>192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D8A512-A87A-43CB-A356-DF48197B3155}" type="slidenum">
              <a:rPr lang="en-US" altLang="en-US" sz="1200"/>
              <a:pPr eaLnBrk="1" hangingPunct="1"/>
              <a:t>193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9DF99BD-381B-4823-A899-26A371EA15D9}" type="slidenum">
              <a:rPr lang="en-US" altLang="en-US" sz="1200"/>
              <a:pPr eaLnBrk="1" hangingPunct="1"/>
              <a:t>194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F6B7E75-838A-497D-830F-728C18BC24E0}" type="slidenum">
              <a:rPr lang="en-US" altLang="en-US" sz="1200"/>
              <a:pPr eaLnBrk="1" hangingPunct="1"/>
              <a:t>195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3165E60-D61D-496A-B272-2F37B574C859}" type="slidenum">
              <a:rPr lang="en-US" altLang="en-US" sz="1200"/>
              <a:pPr eaLnBrk="1" hangingPunct="1"/>
              <a:t>196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504FC9E-2A7E-4D29-A3F7-FD6D967FA791}" type="slidenum">
              <a:rPr lang="en-US" altLang="en-US" sz="1200"/>
              <a:pPr eaLnBrk="1" hangingPunct="1"/>
              <a:t>197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DFD2A5C-6E0A-4377-B934-3A38C7C98632}" type="slidenum">
              <a:rPr lang="en-US" altLang="en-US" sz="1200"/>
              <a:pPr eaLnBrk="1" hangingPunct="1"/>
              <a:t>198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C4E7F27-806D-4079-A34E-267CB397BCA4}" type="slidenum">
              <a:rPr lang="en-US" altLang="en-US" sz="1200"/>
              <a:pPr eaLnBrk="1" hangingPunct="1"/>
              <a:t>199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AE0FE7-665B-4ADB-BB9C-43ACF6BE51E7}" type="slidenum">
              <a:rPr lang="en-US" altLang="en-US" sz="1200"/>
              <a:pPr eaLnBrk="1" hangingPunct="1"/>
              <a:t>200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3374AF-50C8-47A4-9474-28A7C06FA6F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25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02294D3-F642-4E34-8EA9-E59C77E4E423}" type="slidenum">
              <a:rPr lang="en-US" altLang="en-US" sz="1200"/>
              <a:pPr eaLnBrk="1" hangingPunct="1"/>
              <a:t>201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6F0831E-CFE3-46FC-A11A-D54870D816DF}" type="slidenum">
              <a:rPr lang="en-US" altLang="en-US" sz="1200"/>
              <a:pPr eaLnBrk="1" hangingPunct="1"/>
              <a:t>202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C1BB2A-1337-468B-8388-40955DE8A950}" type="slidenum">
              <a:rPr lang="en-US" altLang="en-US" sz="1200"/>
              <a:pPr eaLnBrk="1" hangingPunct="1"/>
              <a:t>203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3482855-8530-4BDB-9A8A-F2040F3FFA0E}" type="slidenum">
              <a:rPr lang="en-US" altLang="en-US" sz="1200"/>
              <a:pPr eaLnBrk="1" hangingPunct="1"/>
              <a:t>204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05ED6BC-C723-4CEB-9D55-A75F5987A689}" type="slidenum">
              <a:rPr lang="en-US" altLang="en-US" sz="1200"/>
              <a:pPr eaLnBrk="1" hangingPunct="1"/>
              <a:t>205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2E2E3B8-2876-4BEC-B774-BD11BCB46F8A}" type="slidenum">
              <a:rPr lang="en-US" altLang="en-US" sz="1200"/>
              <a:pPr eaLnBrk="1" hangingPunct="1"/>
              <a:t>206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9CA3BEB-AC76-4909-B9DD-DBE7AC355352}" type="slidenum">
              <a:rPr lang="en-US" altLang="en-US" sz="1200"/>
              <a:pPr eaLnBrk="1" hangingPunct="1"/>
              <a:t>207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5B6374F-A8A1-41B4-8F77-80C51D1CF12B}" type="slidenum">
              <a:rPr lang="en-US" altLang="en-US" sz="1200"/>
              <a:pPr eaLnBrk="1" hangingPunct="1"/>
              <a:t>208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26A586B-5311-45EE-88BB-093E22333AE6}" type="slidenum">
              <a:rPr lang="en-US" altLang="en-US" sz="1200"/>
              <a:pPr eaLnBrk="1" hangingPunct="1"/>
              <a:t>209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D1A2FD5-69B8-45AD-8EE0-579738BC36B0}" type="slidenum">
              <a:rPr lang="en-US" altLang="en-US" sz="1200"/>
              <a:pPr eaLnBrk="1" hangingPunct="1"/>
              <a:t>210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C82DA0-F253-49CD-B3A5-3B54578D539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227D8D0-CDDE-4E62-A720-9CF1FA9E3814}" type="slidenum">
              <a:rPr lang="en-US" altLang="en-US" sz="1200"/>
              <a:pPr eaLnBrk="1" hangingPunct="1"/>
              <a:t>211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1016656-0DC7-4CC5-9864-29826FDAD31D}" type="slidenum">
              <a:rPr lang="en-US" altLang="en-US" sz="1200"/>
              <a:pPr eaLnBrk="1" hangingPunct="1"/>
              <a:t>212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39A640-7D59-4E49-90C8-9E60B9834DE1}" type="slidenum">
              <a:rPr lang="en-US" altLang="en-US" sz="1200"/>
              <a:pPr eaLnBrk="1" hangingPunct="1"/>
              <a:t>213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EB1185D-2982-4480-8B7F-311E2188C729}" type="slidenum">
              <a:rPr lang="en-US" altLang="en-US" sz="1200"/>
              <a:pPr eaLnBrk="1" hangingPunct="1"/>
              <a:t>214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8F2077A-7A1C-4404-88AB-70A199D176DB}" type="slidenum">
              <a:rPr lang="en-US" altLang="en-US" sz="1200"/>
              <a:pPr eaLnBrk="1" hangingPunct="1"/>
              <a:t>215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A3C517-53C6-4C96-A484-5A79BA20423B}" type="slidenum">
              <a:rPr lang="en-US" altLang="en-US" sz="1200"/>
              <a:pPr eaLnBrk="1" hangingPunct="1"/>
              <a:t>216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165F1C0-6BC3-4A1D-A6B3-2891E97C33F3}" type="slidenum">
              <a:rPr lang="en-US" altLang="en-US" sz="1200"/>
              <a:pPr eaLnBrk="1" hangingPunct="1"/>
              <a:t>217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5964D4E-8370-414E-B437-ABD03DCE0292}" type="slidenum">
              <a:rPr lang="en-US" altLang="en-US" sz="1200"/>
              <a:pPr eaLnBrk="1" hangingPunct="1"/>
              <a:t>218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0A13D1-C385-412E-B02B-E2E37A2BE609}" type="slidenum">
              <a:rPr lang="en-US" altLang="en-US" sz="1200"/>
              <a:pPr eaLnBrk="1" hangingPunct="1"/>
              <a:t>219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4A4490A-B1FD-4953-BF97-853D73081A8B}" type="slidenum">
              <a:rPr lang="en-US" altLang="en-US" sz="1200"/>
              <a:pPr eaLnBrk="1" hangingPunct="1"/>
              <a:t>220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BFE6E-C36F-4F3B-AA8E-EB907D89F2B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01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1719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6E035C-8832-49B6-9DE5-393102DFD19D}" type="slidenum">
              <a:rPr lang="en-US" altLang="en-US" sz="1200"/>
              <a:pPr eaLnBrk="1" hangingPunct="1"/>
              <a:t>221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326166-ABDF-4D25-8B01-4DCC34EB5744}" type="slidenum">
              <a:rPr lang="en-US" altLang="en-US" sz="1200"/>
              <a:pPr eaLnBrk="1" hangingPunct="1"/>
              <a:t>222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B0BF67-24C1-48D0-AAD2-1AF9FF32C990}" type="slidenum">
              <a:rPr lang="en-US" altLang="en-US" sz="1200"/>
              <a:pPr eaLnBrk="1" hangingPunct="1"/>
              <a:t>223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087B6A7-9944-4146-9748-A3886F07FCF9}" type="slidenum">
              <a:rPr lang="en-US" altLang="en-US" sz="1200"/>
              <a:pPr eaLnBrk="1" hangingPunct="1"/>
              <a:t>224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D3E007B-9397-43F2-A9BF-DDCA8625F376}" type="slidenum">
              <a:rPr lang="en-US" altLang="en-US" sz="1200"/>
              <a:pPr eaLnBrk="1" hangingPunct="1"/>
              <a:t>225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2C9C935-B5D8-45D6-BF35-E1163263151E}" type="slidenum">
              <a:rPr lang="en-US" altLang="en-US" sz="1200"/>
              <a:pPr eaLnBrk="1" hangingPunct="1"/>
              <a:t>226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7BE57-0391-4B32-B71B-80A17927110B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124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42ED42-D387-42E5-9553-7F9753BE2623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523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C86695-4E63-4E7F-9BED-7D515F445B43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989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3EC615-25B1-4D87-87B1-C7DD711B43C6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20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FD1B55-A025-4723-98D3-5D04C4719A4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2335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B1A7C7-3D05-43D7-9AF9-4898EA1AE50E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71963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5388F3-85E7-4453-95FA-4E30264FFA7E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300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283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C8AB42-5EF5-408F-87AB-03F1E0C6493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301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471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72CF93-9D07-41A2-863D-0528A87A898B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302</a:t>
            </a:fld>
            <a:endParaRPr kumimoji="0" lang="ar-SA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802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D7788A-C44F-41CB-8371-45FFB77D182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38448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993CFD-F914-46CF-A595-5040C6E3116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46864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BA96D8-FB1F-4758-BEA4-D00B29F1BCB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4372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1BAC35-3E08-42BC-B66E-C676247EC56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59858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977F94-4047-41AD-BFE4-B0AD853BB9A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81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64888B-353A-4EF3-B977-13250DC38EAA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001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C94158-992E-455C-8C7F-6A2722D56C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2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72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42A68-4E79-40CA-AF38-28F32A2D0450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61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49B31-23EE-413F-B785-E6D7F5010B12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512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637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82AC81-32A9-496F-9998-939AEFB0590A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567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60C913-1C70-4604-9BA9-FF19E526A8C1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5686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D0863B-82E1-4B2D-BED6-1B516B71F08F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3395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7A1FCA-23F7-47EF-BD24-30A0357075E9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8401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A89DF-0E91-4E6B-B51E-43F7E38773A3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8032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1CBFC-5482-4A33-8448-941FA0BA576D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5049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BF594-D55D-4ACD-BFC2-D2E6F826B69D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52155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B4424-652E-445B-BD07-F78BE69002D1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597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36D78-DFAC-4A5B-8813-083C5B4C2571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93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F42034-E276-4BB0-87F7-CE8A7FF670A6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056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4E47FD-AAC5-4CAA-B9C0-49A57F29656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180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A6117-26C0-4A9A-970C-431EC757C7C9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32188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9D2F0-A69A-4731-B0A9-D9BD6C6072B7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5512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AAD4C-82E0-4FE4-AD36-80CB5A980CD7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547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42FD7F-D356-4369-A286-3E6DD5207D6B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1706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9C6D0-D796-4BD7-A8F7-2A4BE88CDA70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6295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375F7-761C-4BFB-A6AC-E439DFB379C2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42641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0DB63D-C6AE-45F7-B4A6-B9E8140B0707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7662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90EE6-7420-4B80-97FB-B9257A467AF7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455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AC4DA-4D61-4CCD-AEA5-A9069CDB4C7E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071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513A7-B665-4675-A0BC-AD0225CB71FC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8987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1B7D57-EA4D-43E5-B514-1C76D066EA57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5579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BB68B-27A1-4335-B814-008028423F50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5510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769A1D-C598-41D9-AD9C-F8DA8D8C3FFB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48634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0E16D2-585F-4158-BBAC-A81972781E88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671930"/>
      </p:ext>
    </p:extLst>
  </p:cSld>
  <p:clrMapOvr>
    <a:masterClrMapping/>
  </p:clrMapOvr>
  <p:transition>
    <p:zoom dir="in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448983-276F-4831-BA1C-CD3BE9058BBD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277491"/>
      </p:ext>
    </p:extLst>
  </p:cSld>
  <p:clrMapOvr>
    <a:masterClrMapping/>
  </p:clrMapOvr>
  <p:transition>
    <p:zoom dir="in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A990F-6C45-4C20-8037-8AB67F0AD91C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89778"/>
      </p:ext>
    </p:extLst>
  </p:cSld>
  <p:clrMapOvr>
    <a:masterClrMapping/>
  </p:clrMapOvr>
  <p:transition>
    <p:zoom dir="in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A78EE-5CEC-4FB0-998B-4DDBD0DDE471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966209"/>
      </p:ext>
    </p:extLst>
  </p:cSld>
  <p:clrMapOvr>
    <a:masterClrMapping/>
  </p:clrMapOvr>
  <p:transition>
    <p:zoom dir="in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F33AB0-14C9-40D0-A732-93E207A59B6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482018"/>
      </p:ext>
    </p:extLst>
  </p:cSld>
  <p:clrMapOvr>
    <a:masterClrMapping/>
  </p:clrMapOvr>
  <p:transition>
    <p:zoom dir="in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00195-3AF2-44AC-9F5A-C2629DA916AF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48747"/>
      </p:ext>
    </p:extLst>
  </p:cSld>
  <p:clrMapOvr>
    <a:masterClrMapping/>
  </p:clrMapOvr>
  <p:transition>
    <p:zoom dir="in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233E0B-1866-4DB7-A8DF-B435C9B4EF1C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870617"/>
      </p:ext>
    </p:extLst>
  </p:cSld>
  <p:clrMapOvr>
    <a:masterClrMapping/>
  </p:clrMapOvr>
  <p:transition>
    <p:zoom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5A597-3001-4F44-9077-408B6BEB35ED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0761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9F9E6-FD99-4AA1-ABF0-24A6BAF0DA0D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924417"/>
      </p:ext>
    </p:extLst>
  </p:cSld>
  <p:clrMapOvr>
    <a:masterClrMapping/>
  </p:clrMapOvr>
  <p:transition>
    <p:zoom dir="in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9B3618-F139-4A2E-8D50-4DCBE6694DC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458622"/>
      </p:ext>
    </p:extLst>
  </p:cSld>
  <p:clrMapOvr>
    <a:masterClrMapping/>
  </p:clrMapOvr>
  <p:transition>
    <p:zoom dir="in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945650-C2E4-4E7C-B705-AD279F7BAA7E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131725"/>
      </p:ext>
    </p:extLst>
  </p:cSld>
  <p:clrMapOvr>
    <a:masterClrMapping/>
  </p:clrMapOvr>
  <p:transition>
    <p:zoom dir="in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07161D-3CBF-444E-BC2B-E5EB4C3A20FA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387363"/>
      </p:ext>
    </p:extLst>
  </p:cSld>
  <p:clrMapOvr>
    <a:masterClrMapping/>
  </p:clrMapOvr>
  <p:transition>
    <p:zoom dir="in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722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67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92D9497-E7F1-4646-B773-39461486D1F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974752"/>
      </p:ext>
    </p:extLst>
  </p:cSld>
  <p:clrMapOvr>
    <a:masterClrMapping/>
  </p:clrMapOvr>
  <p:transition>
    <p:zoom dir="in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53411-EDFD-42F3-A953-F0E5A611D557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6A5F6-2A83-4375-A43E-5C745077963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6963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E82AE-D9FD-45D1-A637-76115FFEB789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17699-52EA-4B25-A0C7-166A16078A0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2042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E17FB-B6A9-427D-9354-E0B8E783FC04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8B8C2-3E42-425E-ACA5-EC84FC96747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17808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886F3-63F8-458D-9FDB-264C0E3DDE2C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03B24-2BD8-4775-A14E-F54311B831A9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1814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DE7C5-7FB1-484B-A1AD-1A5A13D2C973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01298-1840-47E3-B185-1BD2C6BCF0D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166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9DC6A-6A73-4FE5-A1BD-3B7414DB3B7C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18553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41D45-438D-4E9B-BE1B-4DEDD00A7880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9AAAC-5459-4A08-B790-4A7AE059C5C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8104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B9AE0-D2EC-4FDC-8647-DB65FA13D3A7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642EB-C2EE-4F2E-BE9E-77675DB70D8F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7493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F5FBE-1511-4CC7-AD7A-7AA4B41C13EF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A0B0B-C2B4-45A2-9212-41799FF57F7C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8942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95C10-A4C6-45E7-B806-08AF218C80C7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A5FF7-10DA-4AC9-B015-1A5E3C1B8BB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31510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B1828-7B58-45D8-AFD1-3FBE1DA7197C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26D413-35E7-4721-BD59-421D7067C674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45094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99642-FA76-4ABE-A420-20FFB73DCC30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EF481-C922-4489-94DF-9A52F9DC933F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2615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47FC6-3BBF-4B34-AAD8-19DC66DCEE5E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4947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9D5B-E695-4ED2-BC64-4E5B2A641F1F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56454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E593-4657-45A8-A8C6-760ECBE7D9F6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5655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7BF27-0EBB-4716-9B72-50AD36B0D87B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706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BFA7F-0589-4918-934A-68DA9DBE4F8B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9748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9F8F3-E390-4F05-824B-FB615B6B9BC6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0952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7007-4AE6-4B73-85AE-52AF32DE2ABF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83086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E533-B07E-450E-846E-EF020E92CFD2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3046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02910-83E9-4411-813C-E4F232D83194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6186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B993-7CFC-4F91-86A9-C71F6665C1A6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2521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56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6378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62890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2757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17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2D1F1-B788-4590-BDE0-64C35A39BD43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9531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2981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4B5F-5091-445C-BC16-7E0DBFD4CE66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1482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C8E1-8C53-4658-A38A-9261BBB74F9E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901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A4FBC8-1C1C-4D11-A4D3-26491EA309BF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256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0C775-5883-447A-8049-948230920D2A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341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007E7-5863-4A96-B8EE-3AC5578D7271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08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D4CE3-C070-4D75-907D-7147EB3D37D9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36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2687F-6CCA-470D-8F07-97A0683CD4EE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957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9B979-542A-4D25-B5A4-FF4CCD595101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15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80941-D943-469E-85AB-159D54C26206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191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5503D-D424-411B-BFA4-6A922C69F345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48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52F07-1952-419C-B36D-F5A7ABFACCB8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22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13D7-ABB4-4774-BB65-A7927C05EC71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5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5E84A-9B44-4F87-8608-65E202062E9A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30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3F1A7-A42A-40EC-B0D4-D3FE7B5263FB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363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735E-055E-4687-99C5-FF957174B5B0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11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79BF-76BB-4688-9114-4F94E202CB6F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4BFC9-2535-4D62-B7A5-2096D8A186F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81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3EB7F-8532-4F49-BBAE-077B846A6408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5C081-6249-425C-A3FE-39BC272271A9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7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D05F0-8F1F-492C-A6CA-493D3EA68395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61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D22CB-F8A0-42EC-B5A4-93092556D46E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7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8581E-1D06-486F-9FE2-E4D09B93E26E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7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83323-92E9-4450-A2AB-D29A8B8CD438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9847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4A28D-322B-4C04-9D22-3147961F5BD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3587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12588-DF9B-4E08-868F-BB14CB51E28D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323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EF969-7E66-4E13-87D9-15E87384F7FC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657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9EF5D0-89F2-407D-A062-4B5FB274D222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21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2C703-AE28-4907-826A-F013617C4EAC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4962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920B7-948D-4E4B-AEFF-C75481762A5C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81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257F6-604A-4D18-8513-07527360F028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66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0E9D3-8446-4C1C-AA20-F6EA22C4D3E0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296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0EBE7-E30E-4A13-A660-82EF6DD6F64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3176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E7AEA-C0F7-4882-956E-AE15778BB600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905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E4918-358B-4728-86A0-58CF3CBC11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948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C0828C-4686-4CFD-B1FE-6BB94CB827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137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FE7348-EA42-4AFF-A50F-4FC772D814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4828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AD1DAD-7146-4040-BF7E-5F1F197E36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7635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7AB344-87AF-4FCF-9651-949BAC8FDC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82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70709-CCC4-47C5-A367-0299BB22239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473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8F051-6D79-42FE-A777-79A753538B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3300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3C7E8-9BA9-4A7C-8729-B55B46FD98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015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5CD69-058D-4838-980F-FA7B7F5300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730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4306A-8DD2-45CE-9F06-A4BD38376F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862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142C2-5F13-4F01-B9F6-A38A0DCEE7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9738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9CD547-D8BA-4160-BE10-C92726F131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4250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DD835F-AFDD-41E4-981D-C603385759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0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0493EC-6138-4748-955B-01CFDDD52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6007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9702D-8F7C-4E2C-A699-D38C18B041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7189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6201AE-6270-489A-A8C8-32C88C76D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98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73892-987F-4742-82A2-BB7848F0E672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6089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B0C1B1-CFC5-4DC0-AE9E-26D8CCD257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5744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079EE9-CA31-4197-9ECB-3AD25318FA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0206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4AA59F-B0B7-4CA4-A08D-57B355AB4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407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44CE4-5B9D-4B33-8707-B8C3A5247B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7259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43C36A-7BC6-485F-89A1-90661BE676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2112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E20468-86B1-49D6-B595-859FA5FEF5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51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3147D7-89F9-415D-ABE1-B8F150160F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5564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21A1E0-DE88-4E40-9B25-F5AD8C1893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4055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6D442-612E-475D-BD3E-E250AF1E04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6818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85457-43EC-411C-BCEE-84FD0CA70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05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B2466-4DCE-41E2-9FD0-D151CA6AC56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432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81E1BA-437A-490B-9025-143A983B48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7336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DE3967-D7E2-4C1C-BED9-068EDC22EB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4745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64346-8390-4771-A687-44A7FB3259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0475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750BD8-5F6E-40C0-9148-09C4CE70C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4560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232E65-B7F2-49E9-AEF5-4321DF5736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273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C5C824-A293-4F15-8909-B51933B370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9457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C2E05-9AA2-49A1-94C0-9118A49C4A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3322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7323A0-4829-4477-9261-725968D21D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7624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5CD70-D9F4-4E8C-A1DD-524B9E2D2FC5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0172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15951-D279-4318-AE33-794F9E2A77C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81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656BA-39AE-4453-B4D7-401AB1398137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272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BCB722-3A8F-4E95-A2D5-354BD2DC4AF5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9988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54EF3E-CA8B-45CF-B1CD-A81B658A9C0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3324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6DF4DB-3AD4-44B4-B942-64D96AEF78A7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5160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49F25F-47AF-425B-97BB-03CE4103BDBC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2954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962DDF-6431-43F1-B585-98D6EE99DDC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4227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4AF8BC-252A-47BA-BA24-C5EC365F366A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6261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D5EA8-9B68-4DCC-9C83-09B74BE70C01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7094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36AEE-8E6A-44A9-9407-71503AB49C7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5644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A61C9-7D50-418E-986D-492001B442A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0171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722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675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1B58FB8-B3D3-4B09-BC7E-37F6BF05257A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51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ED7EDC-0BA6-4BEF-B678-22505F2D1C53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92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43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07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303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36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52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48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76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07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98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8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ED000D7-49B4-4AB4-AE52-381E63758922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769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أنماط النص الرئيسي</a:t>
            </a:r>
          </a:p>
          <a:p>
            <a:pPr lvl="1"/>
            <a:r>
              <a:rPr lang="ar-SA" altLang="en-US" smtClean="0"/>
              <a:t>المستوى الثاني</a:t>
            </a:r>
          </a:p>
          <a:p>
            <a:pPr lvl="2"/>
            <a:r>
              <a:rPr lang="ar-SA" altLang="en-US" smtClean="0"/>
              <a:t>المستوى الثالث</a:t>
            </a:r>
          </a:p>
          <a:p>
            <a:pPr lvl="3"/>
            <a:r>
              <a:rPr lang="ar-SA" altLang="en-US" smtClean="0"/>
              <a:t>المستوى الرابع</a:t>
            </a:r>
          </a:p>
          <a:p>
            <a:pPr lvl="4"/>
            <a:r>
              <a:rPr lang="ar-SA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BB69795D-2FF4-48C0-BFF0-3D75FEC7891C}" type="slidenum">
              <a:rPr lang="ar-KW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07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effectLst/>
              </a:defRPr>
            </a:lvl1pPr>
          </a:lstStyle>
          <a:p>
            <a:fld id="{E867793D-0664-439A-BD37-436482B55F41}" type="slidenum">
              <a:rPr lang="ar-EG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EG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EG" altLang="en-US" smtClean="0"/>
              <a:t>انقر لتحرير أنماط النص الرئيسي</a:t>
            </a:r>
          </a:p>
          <a:p>
            <a:pPr lvl="1"/>
            <a:r>
              <a:rPr lang="ar-EG" altLang="en-US" smtClean="0"/>
              <a:t>المستوى الثاني</a:t>
            </a:r>
          </a:p>
          <a:p>
            <a:pPr lvl="2"/>
            <a:r>
              <a:rPr lang="ar-EG" altLang="en-US" smtClean="0"/>
              <a:t>المستوى الثالث</a:t>
            </a:r>
          </a:p>
          <a:p>
            <a:pPr lvl="3"/>
            <a:r>
              <a:rPr lang="ar-EG" altLang="en-US" smtClean="0"/>
              <a:t>المستوى الرابع</a:t>
            </a:r>
          </a:p>
          <a:p>
            <a:pPr lvl="4"/>
            <a:r>
              <a:rPr lang="ar-EG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29CF92-75B8-43AA-9864-B32BF19C53D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33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transition>
    <p:zoom dir="in"/>
  </p:transition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BCE252-DE49-43D4-A6E5-C84A462A435D}" type="datetimeFigureOut">
              <a:rPr lang="en-US"/>
              <a:pPr>
                <a:defRPr/>
              </a:pPr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3E4A067-FE90-4219-9CD7-AFC20CB4DF17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89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60EB-5DB1-459B-953D-54BFB3474FA9}" type="slidenum">
              <a:rPr lang="ar-KW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82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EG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EG" altLang="en-US" smtClean="0"/>
              <a:t>انقر لتحرير أنماط النص الرئيسي</a:t>
            </a:r>
          </a:p>
          <a:p>
            <a:pPr lvl="1"/>
            <a:r>
              <a:rPr lang="ar-EG" altLang="en-US" smtClean="0"/>
              <a:t>المستوى الثاني</a:t>
            </a:r>
          </a:p>
          <a:p>
            <a:pPr lvl="2"/>
            <a:r>
              <a:rPr lang="ar-EG" altLang="en-US" smtClean="0"/>
              <a:t>المستوى الثالث</a:t>
            </a:r>
          </a:p>
          <a:p>
            <a:pPr lvl="3"/>
            <a:r>
              <a:rPr lang="ar-EG" altLang="en-US" smtClean="0"/>
              <a:t>المستوى الرابع</a:t>
            </a:r>
          </a:p>
          <a:p>
            <a:pPr lvl="4"/>
            <a:r>
              <a:rPr lang="ar-EG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fld id="{F3C3250C-8CF5-410D-A7E4-14101B189910}" type="slidenum">
              <a:rPr lang="ar-EG" altLang="en-US"/>
              <a:pPr/>
              <a:t>‹#›</a:t>
            </a:fld>
            <a:endParaRPr lang="en-US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55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56622AB-53A9-4476-B1FD-C519A67A1953}" type="slidenum">
              <a:rPr lang="ar-KW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أنماط النص الرئيسي</a:t>
            </a:r>
          </a:p>
          <a:p>
            <a:pPr lvl="1"/>
            <a:r>
              <a:rPr lang="ar-SA" altLang="en-US" smtClean="0"/>
              <a:t>المستوى الثاني</a:t>
            </a:r>
          </a:p>
          <a:p>
            <a:pPr lvl="2"/>
            <a:r>
              <a:rPr lang="ar-SA" altLang="en-US" smtClean="0"/>
              <a:t>المستوى الثالث</a:t>
            </a:r>
          </a:p>
          <a:p>
            <a:pPr lvl="3"/>
            <a:r>
              <a:rPr lang="ar-SA" altLang="en-US" smtClean="0"/>
              <a:t>المستوى الرابع</a:t>
            </a:r>
          </a:p>
          <a:p>
            <a:pPr lvl="4"/>
            <a:r>
              <a:rPr lang="ar-SA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cs typeface="+mn-cs"/>
              </a:defRPr>
            </a:lvl1pPr>
          </a:lstStyle>
          <a:p>
            <a:fld id="{DAE5D60F-E363-43BB-A9D1-B21DC764A839}" type="slidenum">
              <a:rPr lang="ar-KW" altLang="en-US"/>
              <a:pPr/>
              <a:t>‹#›</a:t>
            </a:fld>
            <a:endParaRPr lang="en-US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33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أنماط النص الرئيسي</a:t>
            </a:r>
          </a:p>
          <a:p>
            <a:pPr lvl="1"/>
            <a:r>
              <a:rPr lang="ar-SA" altLang="en-US" smtClean="0"/>
              <a:t>المستوى الثاني</a:t>
            </a:r>
          </a:p>
          <a:p>
            <a:pPr lvl="2"/>
            <a:r>
              <a:rPr lang="ar-SA" altLang="en-US" smtClean="0"/>
              <a:t>المستوى الثالث</a:t>
            </a:r>
          </a:p>
          <a:p>
            <a:pPr lvl="3"/>
            <a:r>
              <a:rPr lang="ar-SA" altLang="en-US" smtClean="0"/>
              <a:t>المستوى الرابع</a:t>
            </a:r>
          </a:p>
          <a:p>
            <a:pPr lvl="4"/>
            <a:r>
              <a:rPr lang="ar-SA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698E833-FB22-4820-9094-FCE943C3A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14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Arabic)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49191606-EAA3-4759-9E22-07C855AF98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72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C90C1A6-EF9B-4F37-BA18-E9C6999557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88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نمط العنوان الرئيسي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 smtClean="0"/>
              <a:t>انقر لتحرير أنماط النص الرئيسي</a:t>
            </a:r>
          </a:p>
          <a:p>
            <a:pPr lvl="1"/>
            <a:r>
              <a:rPr lang="ar-SA" altLang="en-US" smtClean="0"/>
              <a:t>المستوى الثاني</a:t>
            </a:r>
          </a:p>
          <a:p>
            <a:pPr lvl="2"/>
            <a:r>
              <a:rPr lang="ar-SA" altLang="en-US" smtClean="0"/>
              <a:t>المستوى الثالث</a:t>
            </a:r>
          </a:p>
          <a:p>
            <a:pPr lvl="3"/>
            <a:r>
              <a:rPr lang="ar-SA" altLang="en-US" smtClean="0"/>
              <a:t>المستوى الرابع</a:t>
            </a:r>
          </a:p>
          <a:p>
            <a:pPr lvl="4"/>
            <a:r>
              <a:rPr lang="ar-SA" altLang="en-US" smtClean="0"/>
              <a:t>المستوى الخامس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>
                <a:cs typeface="+mn-cs"/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675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cs typeface="+mn-cs"/>
              </a:defRPr>
            </a:lvl1pPr>
          </a:lstStyle>
          <a:p>
            <a:fld id="{7BFC67E1-F9FF-4287-8597-23EBC84EA883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72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FFE32-8E64-46B3-84F3-C3599BFC3FC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E9288-74DF-4EE9-91B0-FB809BBE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3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74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76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77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7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79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8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81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82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75.gif"/><Relationship Id="rId4" Type="http://schemas.openxmlformats.org/officeDocument/2006/relationships/image" Target="../media/image83.jpe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6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5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5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5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26.gif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2.xml"/><Relationship Id="rId4" Type="http://schemas.openxmlformats.org/officeDocument/2006/relationships/image" Target="../media/image26.gif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1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12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13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4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6.jpeg"/><Relationship Id="rId5" Type="http://schemas.openxmlformats.org/officeDocument/2006/relationships/image" Target="../media/image111.gif"/><Relationship Id="rId4" Type="http://schemas.openxmlformats.org/officeDocument/2006/relationships/image" Target="../media/image107.wmf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6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17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.jpeg"/><Relationship Id="rId5" Type="http://schemas.openxmlformats.org/officeDocument/2006/relationships/image" Target="../media/image111.gif"/><Relationship Id="rId4" Type="http://schemas.openxmlformats.org/officeDocument/2006/relationships/image" Target="../media/image107.wmf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8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19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jpeg"/><Relationship Id="rId5" Type="http://schemas.openxmlformats.org/officeDocument/2006/relationships/image" Target="../media/image111.gif"/><Relationship Id="rId4" Type="http://schemas.openxmlformats.org/officeDocument/2006/relationships/image" Target="../media/image107.wmf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78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0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jpeg"/><Relationship Id="rId5" Type="http://schemas.openxmlformats.org/officeDocument/2006/relationships/image" Target="../media/image111.gif"/><Relationship Id="rId4" Type="http://schemas.openxmlformats.org/officeDocument/2006/relationships/image" Target="../media/image107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21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3" Type="http://schemas.openxmlformats.org/officeDocument/2006/relationships/image" Target="../media/image108.jpe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22.jpeg"/><Relationship Id="rId5" Type="http://schemas.openxmlformats.org/officeDocument/2006/relationships/image" Target="../media/image110.jpeg"/><Relationship Id="rId10" Type="http://schemas.openxmlformats.org/officeDocument/2006/relationships/image" Target="../media/image112.gif"/><Relationship Id="rId4" Type="http://schemas.openxmlformats.org/officeDocument/2006/relationships/image" Target="../media/image109.png"/><Relationship Id="rId9" Type="http://schemas.openxmlformats.org/officeDocument/2006/relationships/image" Target="../media/image73.gif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jpeg"/><Relationship Id="rId5" Type="http://schemas.openxmlformats.org/officeDocument/2006/relationships/image" Target="../media/image111.gif"/><Relationship Id="rId4" Type="http://schemas.openxmlformats.org/officeDocument/2006/relationships/image" Target="../media/image107.wmf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slideLayout" Target="../slideLayouts/slideLayout12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4.jpeg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5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5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1.xml"/><Relationship Id="rId13" Type="http://schemas.openxmlformats.org/officeDocument/2006/relationships/slide" Target="slide189.xml"/><Relationship Id="rId18" Type="http://schemas.openxmlformats.org/officeDocument/2006/relationships/slide" Target="slide295.xml"/><Relationship Id="rId3" Type="http://schemas.openxmlformats.org/officeDocument/2006/relationships/slide" Target="slide51.xml"/><Relationship Id="rId7" Type="http://schemas.openxmlformats.org/officeDocument/2006/relationships/slide" Target="slide88.xml"/><Relationship Id="rId12" Type="http://schemas.openxmlformats.org/officeDocument/2006/relationships/slide" Target="slide173.xml"/><Relationship Id="rId17" Type="http://schemas.openxmlformats.org/officeDocument/2006/relationships/slide" Target="slide278.xml"/><Relationship Id="rId2" Type="http://schemas.openxmlformats.org/officeDocument/2006/relationships/slide" Target="slide21.xml"/><Relationship Id="rId16" Type="http://schemas.openxmlformats.org/officeDocument/2006/relationships/slide" Target="slide257.xml"/><Relationship Id="rId1" Type="http://schemas.openxmlformats.org/officeDocument/2006/relationships/slideLayout" Target="../slideLayouts/slideLayout146.xml"/><Relationship Id="rId6" Type="http://schemas.openxmlformats.org/officeDocument/2006/relationships/slide" Target="slide70.xml"/><Relationship Id="rId11" Type="http://schemas.openxmlformats.org/officeDocument/2006/relationships/slide" Target="slide144.xml"/><Relationship Id="rId5" Type="http://schemas.openxmlformats.org/officeDocument/2006/relationships/slide" Target="slide63.xml"/><Relationship Id="rId15" Type="http://schemas.openxmlformats.org/officeDocument/2006/relationships/slide" Target="slide245.xml"/><Relationship Id="rId10" Type="http://schemas.openxmlformats.org/officeDocument/2006/relationships/slide" Target="slide134.xml"/><Relationship Id="rId19" Type="http://schemas.openxmlformats.org/officeDocument/2006/relationships/slide" Target="slide2.xml"/><Relationship Id="rId4" Type="http://schemas.openxmlformats.org/officeDocument/2006/relationships/slide" Target="slide38.xml"/><Relationship Id="rId9" Type="http://schemas.openxmlformats.org/officeDocument/2006/relationships/slide" Target="slide124.xml"/><Relationship Id="rId14" Type="http://schemas.openxmlformats.org/officeDocument/2006/relationships/slide" Target="slide22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7.jpeg"/><Relationship Id="rId5" Type="http://schemas.openxmlformats.org/officeDocument/2006/relationships/image" Target="../media/image46.gif"/><Relationship Id="rId4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0.jpeg"/><Relationship Id="rId4" Type="http://schemas.openxmlformats.org/officeDocument/2006/relationships/image" Target="../media/image49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4.jpeg"/><Relationship Id="rId4" Type="http://schemas.openxmlformats.org/officeDocument/2006/relationships/image" Target="../media/image49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8.png"/><Relationship Id="rId4" Type="http://schemas.openxmlformats.org/officeDocument/2006/relationships/image" Target="../media/image49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9.png"/><Relationship Id="rId4" Type="http://schemas.openxmlformats.org/officeDocument/2006/relationships/image" Target="../media/image49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6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العليقة</a:t>
            </a:r>
            <a:endParaRPr lang="en-US" sz="2400" dirty="0"/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امنا يا عدرا</a:t>
            </a:r>
            <a:endParaRPr lang="en-US" sz="2400" dirty="0"/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انت منارة الاقداس</a:t>
            </a:r>
            <a:endParaRPr lang="en-US" sz="2400" dirty="0"/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ثوبك فضفاض</a:t>
            </a:r>
            <a:endParaRPr lang="en-US" sz="2400" dirty="0"/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 smtClean="0"/>
              <a:t>حبك يا مريم</a:t>
            </a:r>
          </a:p>
          <a:p>
            <a:endParaRPr lang="en-US" sz="2400" dirty="0"/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سلامنا اليك يا ام المعونة</a:t>
            </a:r>
            <a:endParaRPr lang="en-US" sz="2400" dirty="0"/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سامعنا شايفانا فاكرنا</a:t>
            </a:r>
            <a:endParaRPr lang="en-US" sz="2400" dirty="0"/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طوباك يا مريم</a:t>
            </a:r>
            <a:endParaRPr lang="en-US" sz="2400" dirty="0"/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فوق القباب</a:t>
            </a:r>
            <a:endParaRPr lang="en-US" sz="2400" dirty="0"/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في </a:t>
            </a:r>
            <a:r>
              <a:rPr lang="ar-EG" sz="2400" dirty="0" smtClean="0"/>
              <a:t>ظل </a:t>
            </a:r>
            <a:r>
              <a:rPr lang="ar-EG" sz="2400" dirty="0"/>
              <a:t>حمايتك</a:t>
            </a:r>
            <a:endParaRPr lang="en-US" sz="2400" dirty="0"/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مجد مريم</a:t>
            </a:r>
            <a:endParaRPr lang="en-US" sz="2400" dirty="0"/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مريم اسم جميل</a:t>
            </a:r>
            <a:endParaRPr lang="en-US" sz="2400" dirty="0"/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يا ام الوداعة</a:t>
            </a:r>
            <a:endParaRPr lang="en-US" sz="2400" dirty="0"/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يا سلام ع العذراء</a:t>
            </a:r>
            <a:endParaRPr lang="en-US" sz="2400" dirty="0"/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000" dirty="0"/>
              <a:t>يا عدراء يا ام النور</a:t>
            </a:r>
            <a:endParaRPr lang="en-US" sz="2000" dirty="0"/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يا ملكة بارة نقية</a:t>
            </a:r>
            <a:endParaRPr lang="en-US" sz="2400" dirty="0"/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يا عدرا يا امي</a:t>
            </a:r>
            <a:endParaRPr lang="en-US" sz="2400" dirty="0"/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ar-EG" sz="2400" dirty="0"/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7621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الله الابن الكلمة </a:t>
            </a:r>
          </a:p>
          <a:p>
            <a:r>
              <a:rPr lang="ar-KW" altLang="en-US" sz="8000" b="1"/>
              <a:t>هو الذي خلصنا بحكمة</a:t>
            </a:r>
            <a:endParaRPr lang="en-US" altLang="en-US" sz="8000" b="1"/>
          </a:p>
        </p:txBody>
      </p:sp>
      <p:pic>
        <p:nvPicPr>
          <p:cNvPr id="38915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03325"/>
            <a:ext cx="3360737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720373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500563" y="533400"/>
            <a:ext cx="4572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5" name="Picture 4" descr="D:\الصور الدينية\السيدة العذراء\العذراء واحد\ELADR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9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377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424363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5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3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5349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424363" y="441325"/>
            <a:ext cx="46482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السما هي بمجد عظيم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فخر وتاج للقديسين2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 descr="D:\+-PH-+\mariam\A3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513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957763" y="304800"/>
            <a:ext cx="4114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لكن طول الوقت بتطلب عنا دي أم  وإحنا بنين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 descr="D:\+-PH-+\mariam\Angel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7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4040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429125" y="304800"/>
            <a:ext cx="4572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4" descr="D:\الصور الدينية\السيدة العذراء\العذراء مع يسوع\MARY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76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1301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424363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60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850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957763" y="304800"/>
            <a:ext cx="4114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السما هي لكن شايفة ضيقة كل ابن وحيد2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3" descr="D:\+-PH-+\mariam\Medjug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4202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186238" y="441325"/>
            <a:ext cx="50292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متياس كان في السجن مقيد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جات وحلت الحديد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4" descr="MARY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46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86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505200" y="304800"/>
            <a:ext cx="52578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3" descr="D:\ANIMATION\pray8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1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60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KW" altLang="en-US" sz="8000" b="1"/>
              <a:t>وأنقذنا من وثاق الظلمة </a:t>
            </a:r>
          </a:p>
          <a:p>
            <a:pPr>
              <a:lnSpc>
                <a:spcPct val="90000"/>
              </a:lnSpc>
            </a:pPr>
            <a:r>
              <a:rPr lang="ar-KW" altLang="en-US" sz="8000" b="1"/>
              <a:t>وأصعدنا لفردوس النعيم</a:t>
            </a:r>
            <a:endParaRPr lang="en-US" altLang="en-US" sz="8000" b="1"/>
          </a:p>
        </p:txBody>
      </p:sp>
      <p:pic>
        <p:nvPicPr>
          <p:cNvPr id="39939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67238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3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19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3460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886325" y="304800"/>
            <a:ext cx="4114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السما هي لكن سامعة صلاة وأنين بابا معظم2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4" descr="D:\+-PH-+\mariam\Queeno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4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0110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814888" y="304800"/>
            <a:ext cx="4114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أنبا آبرآم أُخرج هتلاقي  دباغ ينقل المقطم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3" descr="D:\+-PH-+\10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2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996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119563" y="304800"/>
            <a:ext cx="4953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363" name="Picture 4" descr="D:\الصور الدينية\السيدة العذراء\ظهور العذراء\ظهور العذراء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9034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424363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3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6373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038600" y="304800"/>
            <a:ext cx="4724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السما هي لكن فاكره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تذكار ليها في كل مكان 2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3" descr="kerst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0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1132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026"/>
          <p:cNvSpPr txBox="1">
            <a:spLocks noChangeArrowheads="1"/>
          </p:cNvSpPr>
          <p:nvPr/>
        </p:nvSpPr>
        <p:spPr bwMode="auto">
          <a:xfrm>
            <a:off x="4352925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الكنيسة تحضر وتشارك واحنا نشوفها إيمان وعيان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435" name="Picture 1028" descr="A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11638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303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357688" y="304800"/>
            <a:ext cx="4572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3" descr="D:\ANIMATION\pray8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75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4468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424363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3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3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678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352925" y="304800"/>
            <a:ext cx="46482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السما هي بس بتظهر 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وسط ولادها في كل مكان2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3" descr="D:\+-PH-+\mariam\Mar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11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92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أكمل وعده من مريم</a:t>
            </a:r>
          </a:p>
          <a:p>
            <a:r>
              <a:rPr lang="ar-KW" altLang="en-US" sz="8000" b="1"/>
              <a:t>وخلصنا بسر عظيم</a:t>
            </a:r>
            <a:endParaRPr lang="en-US" altLang="en-US" sz="8000" b="1"/>
          </a:p>
        </p:txBody>
      </p:sp>
      <p:pic>
        <p:nvPicPr>
          <p:cNvPr id="12291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98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05325" y="669925"/>
            <a:ext cx="4495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تنشر وسط الأرض سلام وتثبتنا على الإيمان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531" name="Picture 3" descr="D:\+-PH-+\mariam\Rudub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1678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881563" y="0"/>
            <a:ext cx="447675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سامعانا شايفانا فاكرنا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 ممكن أبدا تنسانا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555" name="Picture 5" descr="F:\صور\St mary\2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"/>
            <a:ext cx="5000625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4690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424363" y="304800"/>
            <a:ext cx="4648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دي العدرا أم يسوع مولانا وإحنا ولاده وبشفاعتها ترعانا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579" name="Picture 3" descr="D:\الصور الدينية\السيدة العذراء\العذراء مع يسوع\MARY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3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C:\WINDOWS\Application Data\Microsoft\Media Catalog\gly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3638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4064994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2519363" y="406400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 ه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ـــــارون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ق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ــوسـ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ــى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وشـ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وري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هـ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ــارون</a:t>
            </a:r>
          </a:p>
        </p:txBody>
      </p:sp>
      <p:pic>
        <p:nvPicPr>
          <p:cNvPr id="101380" name="Picture 4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1" name="Rectangle 5" descr="www-St-Takla-org__Saint-Mary_Theotokos-Mother-of-God-050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388" name="Rectangle 12" descr="www-St-Takla-org__Saint-Mary_Theotokos-Mother-of-God-050"/>
          <p:cNvSpPr>
            <a:spLocks noChangeArrowheads="1"/>
          </p:cNvSpPr>
          <p:nvPr/>
        </p:nvSpPr>
        <p:spPr bwMode="auto">
          <a:xfrm>
            <a:off x="3887788" y="2600325"/>
            <a:ext cx="1727200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389" name="Rectangle 13" descr="www-St-Takla-org__Saint-Mary_Theotokos-Mother-of-God-050"/>
          <p:cNvSpPr>
            <a:spLocks noChangeArrowheads="1"/>
          </p:cNvSpPr>
          <p:nvPr/>
        </p:nvSpPr>
        <p:spPr bwMode="auto">
          <a:xfrm flipH="1">
            <a:off x="7416800" y="2565400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1390" name="Picture 14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1" name="Picture 15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8" name="Picture 22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1403" name="Picture 27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5" name="Picture 19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891995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13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2519363" y="407988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1-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ج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ـدك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أرف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ــع مـ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ــن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ســم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اء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ـدت 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ن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خ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لـــص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وأع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ــــاك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ك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ــل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هـــاء</a:t>
            </a:r>
          </a:p>
        </p:txBody>
      </p:sp>
      <p:pic>
        <p:nvPicPr>
          <p:cNvPr id="144387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388" name="Rectangle 4" descr="أم النور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389" name="Rectangle 5" descr="أم النور"/>
          <p:cNvSpPr>
            <a:spLocks noChangeArrowheads="1"/>
          </p:cNvSpPr>
          <p:nvPr/>
        </p:nvSpPr>
        <p:spPr bwMode="auto">
          <a:xfrm>
            <a:off x="3816350" y="2781300"/>
            <a:ext cx="1727200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390" name="Rectangle 6" descr="أم النور"/>
          <p:cNvSpPr>
            <a:spLocks noChangeArrowheads="1"/>
          </p:cNvSpPr>
          <p:nvPr/>
        </p:nvSpPr>
        <p:spPr bwMode="auto">
          <a:xfrm flipH="1">
            <a:off x="73437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4391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2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3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4394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5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736606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4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2519363" y="406400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 ه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ـــــارون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ق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ــوسـ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ــى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وشـ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وري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هـ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ــارون</a:t>
            </a:r>
          </a:p>
        </p:txBody>
      </p:sp>
      <p:pic>
        <p:nvPicPr>
          <p:cNvPr id="148483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8484" name="Rectangle 4" descr="2222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485" name="Rectangle 5" descr="2222"/>
          <p:cNvSpPr>
            <a:spLocks noChangeArrowheads="1"/>
          </p:cNvSpPr>
          <p:nvPr/>
        </p:nvSpPr>
        <p:spPr bwMode="auto">
          <a:xfrm>
            <a:off x="7308850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486" name="Rectangle 6" descr="2222"/>
          <p:cNvSpPr>
            <a:spLocks noChangeArrowheads="1"/>
          </p:cNvSpPr>
          <p:nvPr/>
        </p:nvSpPr>
        <p:spPr bwMode="auto">
          <a:xfrm flipH="1">
            <a:off x="38512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8487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8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9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8490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1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82234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8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8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8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8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2519363" y="104775"/>
            <a:ext cx="6985000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2-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ج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ـدك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فـ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اق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ســــم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ائ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ـت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ى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شـاروب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وأيـض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ى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ســاروف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م</a:t>
            </a:r>
          </a:p>
        </p:txBody>
      </p:sp>
      <p:pic>
        <p:nvPicPr>
          <p:cNvPr id="145411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5412" name="Rectangle 4" descr="1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413" name="Rectangle 5" descr="1"/>
          <p:cNvSpPr>
            <a:spLocks noChangeArrowheads="1"/>
          </p:cNvSpPr>
          <p:nvPr/>
        </p:nvSpPr>
        <p:spPr bwMode="auto">
          <a:xfrm>
            <a:off x="7308850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414" name="Rectangle 6" descr="1"/>
          <p:cNvSpPr>
            <a:spLocks noChangeArrowheads="1"/>
          </p:cNvSpPr>
          <p:nvPr/>
        </p:nvSpPr>
        <p:spPr bwMode="auto">
          <a:xfrm flipH="1">
            <a:off x="38512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5415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7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5418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9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258121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5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5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2519363" y="406400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 ه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ـــــارون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ق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ــوسـ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ــى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وشـ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وري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هـ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ــارون</a:t>
            </a:r>
          </a:p>
        </p:txBody>
      </p:sp>
      <p:pic>
        <p:nvPicPr>
          <p:cNvPr id="149507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9508" name="Rectangle 4" descr="45"/>
          <p:cNvSpPr>
            <a:spLocks noChangeArrowheads="1"/>
          </p:cNvSpPr>
          <p:nvPr/>
        </p:nvSpPr>
        <p:spPr bwMode="auto">
          <a:xfrm flipH="1">
            <a:off x="0" y="2681288"/>
            <a:ext cx="32035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509" name="Rectangle 5" descr="45"/>
          <p:cNvSpPr>
            <a:spLocks noChangeArrowheads="1"/>
          </p:cNvSpPr>
          <p:nvPr/>
        </p:nvSpPr>
        <p:spPr bwMode="auto">
          <a:xfrm>
            <a:off x="7308850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510" name="Rectangle 6" descr="45"/>
          <p:cNvSpPr>
            <a:spLocks noChangeArrowheads="1"/>
          </p:cNvSpPr>
          <p:nvPr/>
        </p:nvSpPr>
        <p:spPr bwMode="auto">
          <a:xfrm flipH="1">
            <a:off x="38512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9511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2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3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9514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5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618172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733774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2519363" y="106363"/>
            <a:ext cx="6985000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3-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ج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ـدك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س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ـام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ى فــ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ـى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لا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لأن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ـك عـ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رش الإل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ـــه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جـ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ـاء وأع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ان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ـا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فــداء</a:t>
            </a:r>
          </a:p>
        </p:txBody>
      </p:sp>
      <p:pic>
        <p:nvPicPr>
          <p:cNvPr id="146435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6436" name="Rectangle 4" descr="STMARY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6437" name="Rectangle 5" descr="STMARY"/>
          <p:cNvSpPr>
            <a:spLocks noChangeArrowheads="1"/>
          </p:cNvSpPr>
          <p:nvPr/>
        </p:nvSpPr>
        <p:spPr bwMode="auto">
          <a:xfrm>
            <a:off x="7308850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6438" name="Rectangle 6" descr="STMARY"/>
          <p:cNvSpPr>
            <a:spLocks noChangeArrowheads="1"/>
          </p:cNvSpPr>
          <p:nvPr/>
        </p:nvSpPr>
        <p:spPr bwMode="auto">
          <a:xfrm flipH="1">
            <a:off x="38512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6439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6442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3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39368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6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وأعطانا العهد المكرم</a:t>
            </a:r>
          </a:p>
          <a:p>
            <a:r>
              <a:rPr lang="ar-KW" altLang="en-US" sz="8000" b="1"/>
              <a:t>ووعدنا بأورشليم</a:t>
            </a:r>
            <a:endParaRPr lang="en-US" altLang="en-US" sz="8000" b="1"/>
          </a:p>
        </p:txBody>
      </p:sp>
      <p:pic>
        <p:nvPicPr>
          <p:cNvPr id="13315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858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2519363" y="406400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 ه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ـــــارون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ق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ــوسـ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ــى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وشـ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وري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هـ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ــارون</a:t>
            </a:r>
          </a:p>
        </p:txBody>
      </p:sp>
      <p:pic>
        <p:nvPicPr>
          <p:cNvPr id="150531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0532" name="Rectangle 4" descr="013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0533" name="Rectangle 5" descr="013"/>
          <p:cNvSpPr>
            <a:spLocks noChangeArrowheads="1"/>
          </p:cNvSpPr>
          <p:nvPr/>
        </p:nvSpPr>
        <p:spPr bwMode="auto">
          <a:xfrm flipH="1">
            <a:off x="7272338" y="2708275"/>
            <a:ext cx="1871662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0534" name="Rectangle 6" descr="013"/>
          <p:cNvSpPr>
            <a:spLocks noChangeArrowheads="1"/>
          </p:cNvSpPr>
          <p:nvPr/>
        </p:nvSpPr>
        <p:spPr bwMode="auto">
          <a:xfrm>
            <a:off x="3743325" y="2673350"/>
            <a:ext cx="19081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0535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6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7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0538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9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487902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50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0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0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2519363" y="107950"/>
            <a:ext cx="6985000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4-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ج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ـدك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ض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ئ عـــب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 الأجـــي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ال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أنـ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ـت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ســم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اء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ث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ان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أم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ه ال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ــديـــــــان</a:t>
            </a:r>
          </a:p>
        </p:txBody>
      </p:sp>
      <p:pic>
        <p:nvPicPr>
          <p:cNvPr id="147459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7460" name="Rectangle 4" descr="madonna_pompeii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7461" name="Rectangle 5" descr="madonna_pompeii"/>
          <p:cNvSpPr>
            <a:spLocks noChangeArrowheads="1"/>
          </p:cNvSpPr>
          <p:nvPr/>
        </p:nvSpPr>
        <p:spPr bwMode="auto">
          <a:xfrm>
            <a:off x="3743325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7462" name="Rectangle 6" descr="madonna_pompeii"/>
          <p:cNvSpPr>
            <a:spLocks noChangeArrowheads="1"/>
          </p:cNvSpPr>
          <p:nvPr/>
        </p:nvSpPr>
        <p:spPr bwMode="auto">
          <a:xfrm flipH="1">
            <a:off x="7380288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7463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4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5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7466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7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195205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7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7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7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2519363" y="406400"/>
            <a:ext cx="69850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ط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بــــــ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اك 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ريــ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ع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ص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 ه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ـــــارون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ا ق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ــب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م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ــوسـ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ــى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وشـ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وري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ة هـ</a:t>
            </a:r>
            <a:r>
              <a:rPr kumimoji="0" lang="ar-EG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ــــــ</a:t>
            </a:r>
            <a:r>
              <a:rPr kumimoji="0" lang="ar-SA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ــارون</a:t>
            </a:r>
          </a:p>
        </p:txBody>
      </p:sp>
      <p:pic>
        <p:nvPicPr>
          <p:cNvPr id="151555" name="Picture 3" descr="800244423jq8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7225" y="2565400"/>
            <a:ext cx="1247775" cy="169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1556" name="Rectangle 4" descr="+"/>
          <p:cNvSpPr>
            <a:spLocks noChangeArrowheads="1"/>
          </p:cNvSpPr>
          <p:nvPr/>
        </p:nvSpPr>
        <p:spPr bwMode="auto">
          <a:xfrm>
            <a:off x="71438" y="2528888"/>
            <a:ext cx="3254375" cy="41767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557" name="Rectangle 5" descr="+"/>
          <p:cNvSpPr>
            <a:spLocks noChangeArrowheads="1"/>
          </p:cNvSpPr>
          <p:nvPr/>
        </p:nvSpPr>
        <p:spPr bwMode="auto">
          <a:xfrm>
            <a:off x="7308850" y="2709863"/>
            <a:ext cx="1727200" cy="1439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558" name="Rectangle 6" descr="+"/>
          <p:cNvSpPr>
            <a:spLocks noChangeArrowheads="1"/>
          </p:cNvSpPr>
          <p:nvPr/>
        </p:nvSpPr>
        <p:spPr bwMode="auto">
          <a:xfrm flipH="1">
            <a:off x="3851275" y="2708275"/>
            <a:ext cx="1692275" cy="143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1559" name="Picture 7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68141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0" name="Picture 8" descr="Star_Pulsin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644900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1" name="Picture 9" descr="Star_Pulsing"/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1562" name="Picture 10" descr="800244423jq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25425"/>
            <a:ext cx="12477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3" name="Picture 11" descr="Star_Pulsing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492375"/>
            <a:ext cx="676275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50515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1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39391868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135" y="1427684"/>
            <a:ext cx="564663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فوق القباب بصوا و شوفوا          الست العدرا منورة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 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واقفة بتطل ست الكل            الست العدرا الجوهر</a:t>
            </a: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ة</a:t>
            </a:r>
            <a:endParaRPr lang="en-US" sz="450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9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04"/>
            <a:ext cx="3255546" cy="5143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5896" y="970412"/>
            <a:ext cx="4572000" cy="48705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رتلوا يا صبايا وقابلوها       قيدوا الشموع وزفوها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هاتوا الزهور ورشوها      وبنعمة ربنا هنوها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0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دي الست العدرا الجوهرة</a:t>
            </a:r>
          </a:p>
        </p:txBody>
      </p:sp>
    </p:spTree>
    <p:extLst>
      <p:ext uri="{BB962C8B-B14F-4D97-AF65-F5344CB8AC3E}">
        <p14:creationId xmlns:p14="http://schemas.microsoft.com/office/powerpoint/2010/main" val="28427724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135" y="1427684"/>
            <a:ext cx="564663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فوق القباب بصوا و شوفوا          الست العدرا منورة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 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واقفة بتطل ست الكل            الست العدرا الجوهرة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9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266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04"/>
            <a:ext cx="3255546" cy="5143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8965" y="857250"/>
            <a:ext cx="5018517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ست العدرا واقفة معانا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بنورها الساطع جمعانا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واقفة بتشفي مرضانا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وقلوبنا كلها فرحانة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ar-EG" sz="4950" b="1" dirty="0">
                <a:solidFill>
                  <a:prstClr val="black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الست العدرا الجوهرة</a:t>
            </a:r>
            <a:endParaRPr lang="en-US" sz="49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120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135" y="1427684"/>
            <a:ext cx="564663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فوق القباب بصوا و شوفوا          الست العدرا منورة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 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واقفة بتطل ست الكل            الست العدرا الجوهرة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9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3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3132" y="863660"/>
            <a:ext cx="4533544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يا عدرا نورك ده هدانا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من المهالك نجانا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ثبت إيماننا وقوانا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خليكي دايماً ويانا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0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يا ست يا عدرا يا جوهرة</a:t>
            </a:r>
            <a:endParaRPr lang="en-US" sz="40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04"/>
            <a:ext cx="3255546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منه نرجو الإحسان</a:t>
            </a:r>
          </a:p>
          <a:p>
            <a:r>
              <a:rPr lang="ar-KW" altLang="en-US" sz="8000" b="1"/>
              <a:t>والانعام بالغفران</a:t>
            </a:r>
            <a:endParaRPr lang="en-US" altLang="en-US" sz="8000" b="1"/>
          </a:p>
        </p:txBody>
      </p:sp>
      <p:pic>
        <p:nvPicPr>
          <p:cNvPr id="14339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1380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135" y="1427684"/>
            <a:ext cx="564663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فوق القباب بصوا و شوفوا          الست العدرا منورة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 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واقفة بتطل ست الكل            الست العدرا الجوهرة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9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36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8266" y="934163"/>
            <a:ext cx="4572000" cy="48705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سايبين ديارنا وبيوتنا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جايين نزورك بقلوبنا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إشفعي وشوفي دموعنا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50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من الخطايا إشفي قلوبنا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ar-EG" sz="45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0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يا ست يا عدرا يا جوهرة</a:t>
            </a:r>
            <a:endParaRPr lang="en-US" sz="40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546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57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135" y="1427684"/>
            <a:ext cx="564663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فوق القباب بصوا و شوفوا          الست العدرا منورة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  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واقفة بتطل ست الكل            الست العدرا الجوهرة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32559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87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6142272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"/>
            <a:ext cx="4519612" cy="635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754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4786313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2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4857750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3699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4786313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1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فخر البرايا يا خير الورى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4313"/>
            <a:ext cx="5214937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9568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791200" y="381000"/>
            <a:ext cx="2743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بحر العطايا في الدنيا جرى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4313"/>
            <a:ext cx="4995862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03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KW" altLang="en-US" sz="8000" b="1"/>
              <a:t>وهبة البهجة والاطمئنان</a:t>
            </a:r>
          </a:p>
          <a:p>
            <a:pPr>
              <a:lnSpc>
                <a:spcPct val="90000"/>
              </a:lnSpc>
            </a:pPr>
            <a:r>
              <a:rPr lang="ar-KW" altLang="en-US" sz="8000" b="1"/>
              <a:t>بصلاة والدته م.ر.ى.م</a:t>
            </a:r>
            <a:endParaRPr lang="en-US" altLang="en-US" sz="8000" b="1"/>
          </a:p>
        </p:txBody>
      </p:sp>
      <p:pic>
        <p:nvPicPr>
          <p:cNvPr id="15363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3106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فخر البرايا يا خير الورى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57188"/>
            <a:ext cx="5000625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3520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791200" y="381000"/>
            <a:ext cx="2743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بحر العطايا في الدنيا جرى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14313"/>
            <a:ext cx="478155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5800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388620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7086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4313"/>
            <a:ext cx="4591050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1736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026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3886200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1712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85750"/>
            <a:ext cx="4376737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0269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باب السماء يا أم الفداء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4" descr="F:\صور\St mary\Immacc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57188"/>
            <a:ext cx="4456112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9348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عين الرجاء يا أحلى نداء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420052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9834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باب السماء يا أم الفداء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4" descr="F:\صور\St mary\Immacc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357188"/>
            <a:ext cx="4456112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0102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عين الرجاء يا أحلى نداء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420052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6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يا من بفضلة نجانا </a:t>
            </a:r>
          </a:p>
          <a:p>
            <a:r>
              <a:rPr lang="ar-KW" altLang="en-US" sz="8000" b="1"/>
              <a:t>ومن الموت الأبدي فدانا</a:t>
            </a:r>
            <a:endParaRPr lang="en-US" altLang="en-US" sz="8000" b="1"/>
          </a:p>
        </p:txBody>
      </p:sp>
      <p:pic>
        <p:nvPicPr>
          <p:cNvPr id="40963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43000"/>
            <a:ext cx="3360737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435" name="Picture 0" descr="F:\صور\St mary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3"/>
            <a:ext cx="4929187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0287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"/>
            <a:ext cx="4656137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7353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0" descr="F:\صور\St mary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3"/>
            <a:ext cx="4929187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29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4313"/>
            <a:ext cx="4799012" cy="635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5879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791200" y="381000"/>
            <a:ext cx="2743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إشفعي في شعبك صلي كل حين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531" name="Picture 4" descr="F:\صور\St mary\Mtcarm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28625"/>
            <a:ext cx="4598987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6275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يطلبون إبنك بروح البنين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4313"/>
            <a:ext cx="5143500" cy="650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0427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5791200" y="381000"/>
            <a:ext cx="2743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إشفعي في شعبك صلي كل حين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579" name="Picture 0" descr="F:\صور\St mary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4313"/>
            <a:ext cx="4929187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5518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026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يطلبون إبنك بروح البنين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3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57188"/>
            <a:ext cx="5143500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7952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6627" name="Picture 4" descr="F:\صور\St mary\Mtcarm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14313"/>
            <a:ext cx="4598988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976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"/>
            <a:ext cx="4367212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92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لا تأخذنا بخطايانا </a:t>
            </a:r>
          </a:p>
          <a:p>
            <a:r>
              <a:rPr lang="ar-KW" altLang="en-US" sz="8000" b="1"/>
              <a:t>واعطنا حظاً في أورشليم</a:t>
            </a:r>
            <a:endParaRPr lang="en-US" altLang="en-US" sz="8000" b="1"/>
          </a:p>
        </p:txBody>
      </p:sp>
      <p:pic>
        <p:nvPicPr>
          <p:cNvPr id="41987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8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ظل حمايتك نلتجئ يا مريم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675" name="Picture 4" descr="F:\صور\St mary\Mtcarm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28625"/>
            <a:ext cx="4598987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595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5791200" y="838200"/>
            <a:ext cx="2743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لا تردي طلبتنا عندما ندعوك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3"/>
            <a:ext cx="4929187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gly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0275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42317317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2051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56100" y="0"/>
            <a:ext cx="4752975" cy="6858000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قد تلالت وتعالت ما لنورها 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800" b="1" smtClean="0"/>
              <a:t/>
            </a:r>
            <a:br>
              <a:rPr lang="en-US" altLang="en-US" sz="2800" b="1" smtClean="0"/>
            </a:br>
            <a:r>
              <a:rPr lang="ar-SA" altLang="en-US" sz="6400" b="1" smtClean="0"/>
              <a:t>وهي قالت حين نالت فلتطوبني الشعوب</a:t>
            </a:r>
            <a:endParaRPr lang="en-US" altLang="en-US" sz="6400" b="1" smtClean="0"/>
          </a:p>
        </p:txBody>
      </p:sp>
      <p:pic>
        <p:nvPicPr>
          <p:cNvPr id="3075" name="Picture 4" descr="A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4176713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2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4099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27538" y="1362075"/>
            <a:ext cx="4716462" cy="4154488"/>
          </a:xfrm>
        </p:spPr>
        <p:txBody>
          <a:bodyPr/>
          <a:lstStyle/>
          <a:p>
            <a:pPr eaLnBrk="1" hangingPunct="1"/>
            <a:r>
              <a:rPr lang="ar-SA" altLang="en-US" sz="7400" b="1" smtClean="0">
                <a:solidFill>
                  <a:schemeClr val="tx1"/>
                </a:solidFill>
              </a:rPr>
              <a:t>قد رآها واصطفاها رب كل العالمين</a:t>
            </a:r>
            <a:r>
              <a:rPr lang="en-US" altLang="en-US" sz="7400" b="1" smtClean="0">
                <a:solidFill>
                  <a:schemeClr val="tx1"/>
                </a:solidFill>
              </a:rPr>
              <a:t/>
            </a:r>
            <a:br>
              <a:rPr lang="en-US" altLang="en-US" sz="7400" b="1" smtClean="0">
                <a:solidFill>
                  <a:schemeClr val="tx1"/>
                </a:solidFill>
              </a:rPr>
            </a:br>
            <a:r>
              <a:rPr lang="ar-SA" altLang="en-US" sz="1400" b="1" smtClean="0">
                <a:solidFill>
                  <a:schemeClr val="tx1"/>
                </a:solidFill>
              </a:rPr>
              <a:t> </a:t>
            </a:r>
            <a:r>
              <a:rPr lang="en-US" altLang="en-US" sz="6200" b="1" smtClean="0">
                <a:solidFill>
                  <a:schemeClr val="tx1"/>
                </a:solidFill>
              </a:rPr>
              <a:t/>
            </a:r>
            <a:br>
              <a:rPr lang="en-US" altLang="en-US" sz="6200" b="1" smtClean="0">
                <a:solidFill>
                  <a:schemeClr val="tx1"/>
                </a:solidFill>
              </a:rPr>
            </a:br>
            <a:r>
              <a:rPr lang="ar-SA" altLang="en-US" sz="7400" b="1" smtClean="0">
                <a:solidFill>
                  <a:schemeClr val="tx1"/>
                </a:solidFill>
              </a:rPr>
              <a:t>ووقاها منذ براها كل محظور يشين</a:t>
            </a:r>
            <a:endParaRPr lang="en-US" altLang="en-US" sz="7400" b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6147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6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35375" y="349250"/>
            <a:ext cx="5203825" cy="6248400"/>
          </a:xfrm>
        </p:spPr>
        <p:txBody>
          <a:bodyPr/>
          <a:lstStyle/>
          <a:p>
            <a:pPr eaLnBrk="1" hangingPunct="1"/>
            <a:r>
              <a:rPr lang="ar-SA" altLang="en-US" sz="6900" b="1" smtClean="0">
                <a:solidFill>
                  <a:schemeClr val="bg1"/>
                </a:solidFill>
              </a:rPr>
              <a:t>هي رجاكم في شقاكم فاسمعوا </a:t>
            </a:r>
            <a:r>
              <a:rPr lang="en-US" altLang="en-US" sz="6900" b="1" smtClean="0">
                <a:solidFill>
                  <a:schemeClr val="bg1"/>
                </a:solidFill>
              </a:rPr>
              <a:t/>
            </a:r>
            <a:br>
              <a:rPr lang="en-US" altLang="en-US" sz="6900" b="1" smtClean="0">
                <a:solidFill>
                  <a:schemeClr val="bg1"/>
                </a:solidFill>
              </a:rPr>
            </a:br>
            <a:r>
              <a:rPr lang="ar-SA" altLang="en-US" sz="6900" b="1" smtClean="0">
                <a:solidFill>
                  <a:schemeClr val="bg1"/>
                </a:solidFill>
              </a:rPr>
              <a:t>يا خاطئين </a:t>
            </a:r>
            <a:r>
              <a:rPr lang="en-US" altLang="en-US" sz="6900" b="1" smtClean="0">
                <a:solidFill>
                  <a:schemeClr val="bg1"/>
                </a:solidFill>
              </a:rPr>
              <a:t/>
            </a:r>
            <a:br>
              <a:rPr lang="en-US" altLang="en-US" sz="6900" b="1" smtClean="0">
                <a:solidFill>
                  <a:schemeClr val="bg1"/>
                </a:solidFill>
              </a:rPr>
            </a:br>
            <a:r>
              <a:rPr lang="en-US" altLang="en-US" sz="2700" b="1" smtClean="0">
                <a:solidFill>
                  <a:schemeClr val="bg1"/>
                </a:solidFill>
              </a:rPr>
              <a:t/>
            </a:r>
            <a:br>
              <a:rPr lang="en-US" altLang="en-US" sz="2700" b="1" smtClean="0">
                <a:solidFill>
                  <a:schemeClr val="bg1"/>
                </a:solidFill>
              </a:rPr>
            </a:br>
            <a:r>
              <a:rPr lang="ar-SA" altLang="en-US" sz="6900" b="1" smtClean="0">
                <a:solidFill>
                  <a:schemeClr val="bg1"/>
                </a:solidFill>
              </a:rPr>
              <a:t>لا تخافوا أن توافوا لحماها طالبين</a:t>
            </a:r>
            <a:endParaRPr lang="en-US" altLang="en-US" sz="69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9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8195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احفظ كل المسيحيين</a:t>
            </a:r>
          </a:p>
          <a:p>
            <a:r>
              <a:rPr lang="ar-KW" altLang="en-US" sz="8000" b="1"/>
              <a:t>الحاضرين معنا والغائبين</a:t>
            </a:r>
            <a:endParaRPr lang="en-US" altLang="en-US" sz="8000" b="1"/>
          </a:p>
        </p:txBody>
      </p:sp>
      <p:pic>
        <p:nvPicPr>
          <p:cNvPr id="45059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8863"/>
            <a:ext cx="3360738" cy="39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392613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92613" y="450850"/>
            <a:ext cx="4787900" cy="5715000"/>
          </a:xfrm>
        </p:spPr>
        <p:txBody>
          <a:bodyPr/>
          <a:lstStyle/>
          <a:p>
            <a:pPr eaLnBrk="1" hangingPunct="1"/>
            <a:r>
              <a:rPr lang="ar-SA" altLang="en-US" sz="7000" b="1" smtClean="0"/>
              <a:t>هي تعرف وهي توصف انها ملجأ جزيل</a:t>
            </a:r>
            <a:r>
              <a:rPr lang="en-US" altLang="en-US" sz="7000" b="1" smtClean="0"/>
              <a:t/>
            </a:r>
            <a:br>
              <a:rPr lang="en-US" altLang="en-US" sz="7000" b="1" smtClean="0"/>
            </a:br>
            <a:r>
              <a:rPr lang="en-US" altLang="en-US" sz="2400" b="1" smtClean="0"/>
              <a:t/>
            </a:r>
            <a:br>
              <a:rPr lang="en-US" altLang="en-US" sz="2400" b="1" smtClean="0"/>
            </a:br>
            <a:r>
              <a:rPr lang="ar-SA" altLang="en-US" sz="7000" b="1" smtClean="0"/>
              <a:t> فاقصدوها تجدوها لمعونتكم تميل</a:t>
            </a:r>
            <a:endParaRPr lang="en-US" altLang="en-US" sz="7000" b="1" smtClean="0"/>
          </a:p>
        </p:txBody>
      </p:sp>
    </p:spTree>
    <p:extLst>
      <p:ext uri="{BB962C8B-B14F-4D97-AF65-F5344CB8AC3E}">
        <p14:creationId xmlns:p14="http://schemas.microsoft.com/office/powerpoint/2010/main" val="39310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10243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8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84663" y="160338"/>
            <a:ext cx="4824412" cy="6653212"/>
          </a:xfrm>
        </p:spPr>
        <p:txBody>
          <a:bodyPr/>
          <a:lstStyle/>
          <a:p>
            <a:pPr eaLnBrk="1" hangingPunct="1"/>
            <a:r>
              <a:rPr lang="ar-SA" altLang="en-US" sz="7000" b="1" smtClean="0"/>
              <a:t>أذكرينا وأنظرينا نظر</a:t>
            </a:r>
            <a:r>
              <a:rPr lang="ar-KW" altLang="en-US" sz="7000" b="1" smtClean="0"/>
              <a:t>ة</a:t>
            </a:r>
            <a:r>
              <a:rPr lang="ar-SA" altLang="en-US" sz="7000" b="1" smtClean="0"/>
              <a:t> الأم للبنين</a:t>
            </a:r>
            <a:r>
              <a:rPr lang="ar-KW" altLang="en-US" sz="7000" b="1" smtClean="0"/>
              <a:t/>
            </a:r>
            <a:br>
              <a:rPr lang="ar-KW" altLang="en-US" sz="7000" b="1" smtClean="0"/>
            </a:br>
            <a:r>
              <a:rPr lang="ar-KW" altLang="en-US" sz="3600" b="1" smtClean="0"/>
              <a:t/>
            </a:r>
            <a:br>
              <a:rPr lang="ar-KW" altLang="en-US" sz="3600" b="1" smtClean="0"/>
            </a:br>
            <a:r>
              <a:rPr lang="ar-SA" altLang="en-US" sz="7000" b="1" smtClean="0"/>
              <a:t>وأقبلينا وأجعلينا بين صف العابدين</a:t>
            </a:r>
            <a:endParaRPr lang="en-US" altLang="en-US" sz="7000" b="1" smtClean="0"/>
          </a:p>
        </p:txBody>
      </p:sp>
      <p:pic>
        <p:nvPicPr>
          <p:cNvPr id="11267" name="Picture 3" descr="mad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0650"/>
            <a:ext cx="40068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9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12291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9475" y="765175"/>
            <a:ext cx="4419600" cy="5181600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 أنجدينا وأرشدينا نحو صدق الاعتقاد </a:t>
            </a:r>
            <a:r>
              <a:rPr lang="ar-KW" altLang="en-US" sz="6400" b="1" smtClean="0"/>
              <a:t/>
            </a:r>
            <a:br>
              <a:rPr lang="ar-KW" altLang="en-US" sz="6400" b="1" smtClean="0"/>
            </a:br>
            <a:r>
              <a:rPr lang="ar-KW" altLang="en-US" sz="2400" b="1" smtClean="0"/>
              <a:t/>
            </a:r>
            <a:br>
              <a:rPr lang="ar-KW" altLang="en-US" sz="2400" b="1" smtClean="0"/>
            </a:br>
            <a:r>
              <a:rPr lang="ar-SA" altLang="en-US" sz="6400" b="1" smtClean="0"/>
              <a:t>وامنحينا تربحينا لابنك حسن الوداد </a:t>
            </a:r>
            <a:endParaRPr lang="en-US" altLang="en-US" sz="6400" b="1" smtClean="0"/>
          </a:p>
        </p:txBody>
      </p:sp>
      <p:pic>
        <p:nvPicPr>
          <p:cNvPr id="13315" name="Picture 3" descr="A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4608513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7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14339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98913" y="333375"/>
            <a:ext cx="4894262" cy="6248400"/>
          </a:xfrm>
        </p:spPr>
        <p:txBody>
          <a:bodyPr/>
          <a:lstStyle/>
          <a:p>
            <a:pPr eaLnBrk="1" hangingPunct="1"/>
            <a:r>
              <a:rPr lang="ar-SA" altLang="en-US" sz="7000" b="1" smtClean="0"/>
              <a:t>لا تملي أن تصلي في رجوع الخاطئين </a:t>
            </a:r>
            <a:r>
              <a:rPr lang="ar-KW" altLang="en-US" sz="7000" b="1" smtClean="0"/>
              <a:t/>
            </a:r>
            <a:br>
              <a:rPr lang="ar-KW" altLang="en-US" sz="7000" b="1" smtClean="0"/>
            </a:br>
            <a:r>
              <a:rPr lang="ar-KW" altLang="en-US" sz="2400" b="1" smtClean="0"/>
              <a:t/>
            </a:r>
            <a:br>
              <a:rPr lang="ar-KW" altLang="en-US" sz="2400" b="1" smtClean="0"/>
            </a:br>
            <a:r>
              <a:rPr lang="ar-SA" altLang="en-US" sz="7000" b="1" smtClean="0"/>
              <a:t>علميهم وأرشديهم انك الملجأ الأمين</a:t>
            </a:r>
            <a:endParaRPr lang="en-US" altLang="en-US" sz="7000" b="1" smtClean="0"/>
          </a:p>
        </p:txBody>
      </p:sp>
      <p:pic>
        <p:nvPicPr>
          <p:cNvPr id="15363" name="Picture 3" descr="MARY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4450"/>
            <a:ext cx="4032250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5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43438" y="260350"/>
            <a:ext cx="4392612" cy="6264275"/>
          </a:xfrm>
        </p:spPr>
        <p:txBody>
          <a:bodyPr/>
          <a:lstStyle/>
          <a:p>
            <a:pPr eaLnBrk="1" hangingPunct="1"/>
            <a:r>
              <a:rPr lang="ar-SA" altLang="en-US" sz="6400" b="1" smtClean="0"/>
              <a:t>مجد مريم يتعظم في المشارق والغروب </a:t>
            </a:r>
            <a:r>
              <a:rPr lang="en-US" altLang="en-US" sz="6400" b="1" smtClean="0"/>
              <a:t/>
            </a:r>
            <a:br>
              <a:rPr lang="en-US" altLang="en-US" sz="6400" b="1" smtClean="0"/>
            </a:br>
            <a:r>
              <a:rPr lang="en-US" altLang="en-US" sz="2000" b="1" smtClean="0"/>
              <a:t/>
            </a:r>
            <a:br>
              <a:rPr lang="en-US" altLang="en-US" sz="2000" b="1" smtClean="0"/>
            </a:br>
            <a:r>
              <a:rPr lang="ar-SA" altLang="en-US" sz="6400" b="1" smtClean="0"/>
              <a:t>كرموها عظموها ملكوها في القلوب</a:t>
            </a:r>
            <a:endParaRPr lang="en-US" altLang="en-US" sz="6400" b="1" smtClean="0"/>
          </a:p>
        </p:txBody>
      </p:sp>
      <p:pic>
        <p:nvPicPr>
          <p:cNvPr id="16387" name="Picture 3" descr="I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04800"/>
            <a:ext cx="4405312" cy="62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gly6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7704891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7200" b="1"/>
              <a:t>باسمك يكونون مشمولين </a:t>
            </a:r>
          </a:p>
          <a:p>
            <a:r>
              <a:rPr lang="ar-KW" altLang="en-US" sz="7200" b="1"/>
              <a:t>بالرعاية والعناية يا كريم</a:t>
            </a:r>
            <a:endParaRPr lang="en-US" altLang="en-US" sz="7200" b="1"/>
          </a:p>
        </p:txBody>
      </p:sp>
      <p:pic>
        <p:nvPicPr>
          <p:cNvPr id="46083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2197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292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يوم ما سمعت إنك ظهرتي في كنيسة الزيتون</a:t>
            </a:r>
            <a:endParaRPr lang="en-US" altLang="en-US" sz="8000" b="1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81600" y="228600"/>
            <a:ext cx="3505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قلبي إشتاق علشان يشوفك يا أم الحنون</a:t>
            </a:r>
            <a:endParaRPr lang="en-US" altLang="en-US" sz="8000" b="1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81600" y="3048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طول عمري من وأنا صغير في حبك مفتون</a:t>
            </a:r>
            <a:endParaRPr lang="en-US" altLang="en-US" sz="8000" b="1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486400" y="3810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أفكر فيك يا مريم وأدهش في السر المكنون</a:t>
            </a:r>
            <a:endParaRPr lang="en-US" altLang="en-US" sz="8000" b="1"/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486400" y="28575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1482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كل ما أكبر أحبك أكثر يا حصن النجاة</a:t>
            </a:r>
            <a:endParaRPr lang="en-US" altLang="en-US" sz="8000" b="1"/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500062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029200" y="304800"/>
            <a:ext cx="36576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إنت الزهرة وإنت العرش للرب الإله</a:t>
            </a:r>
            <a:endParaRPr lang="en-US" altLang="en-US" sz="8000" b="1"/>
          </a:p>
        </p:txBody>
      </p:sp>
      <p:pic>
        <p:nvPicPr>
          <p:cNvPr id="11267" name="Picture 5" descr="F:\صور\St mary\Mtcarm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5334000" y="228600"/>
            <a:ext cx="3810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كل جروحي تروح يا مريم بفضل صلاتك</a:t>
            </a:r>
            <a:endParaRPr lang="en-US" altLang="en-US" sz="8000" b="1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العدرا م.ر.ى.م</a:t>
            </a:r>
          </a:p>
          <a:p>
            <a:r>
              <a:rPr lang="ar-KW" altLang="en-US" sz="8000" b="1"/>
              <a:t>العذرا بكر الأبكار</a:t>
            </a:r>
            <a:endParaRPr lang="en-US" altLang="en-US" sz="8000" b="1"/>
          </a:p>
        </p:txBody>
      </p:sp>
      <p:pic>
        <p:nvPicPr>
          <p:cNvPr id="22531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286546962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5410200" y="3810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وكل خير هتشوفه عينيَّ بفضل شفاعتك</a:t>
            </a:r>
            <a:endParaRPr lang="en-US" altLang="en-US" sz="8000" b="1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5486400" y="26035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076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غيرك يا مريم يقدر يرد الضالين</a:t>
            </a:r>
            <a:endParaRPr lang="en-US" altLang="en-US" sz="8000" b="1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143500" y="428625"/>
            <a:ext cx="3962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غيرك يا مريم يشفع في دموع التائبين</a:t>
            </a:r>
            <a:endParaRPr lang="en-US" altLang="en-US" sz="8000" b="1"/>
          </a:p>
        </p:txBody>
      </p:sp>
      <p:pic>
        <p:nvPicPr>
          <p:cNvPr id="17411" name="Picture 4" descr="F:\صور\St mary\mar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2875"/>
            <a:ext cx="495617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غيرك يا مريم في ايمان المؤمنين </a:t>
            </a:r>
            <a:endParaRPr lang="en-US" altLang="en-US" sz="8000" b="1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5257800" y="762000"/>
            <a:ext cx="38862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غيرك انت يا مريم فخر المسيحيين</a:t>
            </a:r>
            <a:endParaRPr lang="en-US" altLang="en-US" sz="8000" b="1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5486400" y="26035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5464175" y="26035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486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احسن منك انت نلتجيء الية</a:t>
            </a:r>
            <a:endParaRPr lang="en-US" altLang="en-US" sz="8000" b="1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2060" name="Picture 12" descr="0210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3748" r="8566" b="3642"/>
          <a:stretch>
            <a:fillRect/>
          </a:stretch>
        </p:blipFill>
        <p:spPr bwMode="auto">
          <a:xfrm>
            <a:off x="250825" y="404813"/>
            <a:ext cx="1763713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WordArt 14"/>
          <p:cNvSpPr>
            <a:spLocks noChangeArrowheads="1" noChangeShapeType="1" noTextEdit="1"/>
          </p:cNvSpPr>
          <p:nvPr/>
        </p:nvSpPr>
        <p:spPr bwMode="auto">
          <a:xfrm>
            <a:off x="1979613" y="549275"/>
            <a:ext cx="6842125" cy="5759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العليقــــة التــى رأهـا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موسى النبى فى البريـة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والنيران تشعـل  جواهـا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ولـــم تمسسهــا بأذيــــة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5181600" y="762000"/>
            <a:ext cx="3962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شفاعته قوية زيك نتكل علية</a:t>
            </a:r>
            <a:endParaRPr lang="en-US" altLang="en-US" sz="8000" b="1"/>
          </a:p>
        </p:txBody>
      </p:sp>
      <p:pic>
        <p:nvPicPr>
          <p:cNvPr id="23555" name="Picture 4" descr="F:\صور\St mary\mar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2875"/>
            <a:ext cx="495617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5257800" y="404813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مين يعرف اصلك يا مريم ويقولي عليه</a:t>
            </a:r>
            <a:endParaRPr lang="en-US" altLang="en-US" sz="8000" b="1"/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953000" y="381000"/>
            <a:ext cx="3733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سماء انت ولا شمس ولا اسميكي ايه</a:t>
            </a:r>
            <a:endParaRPr lang="en-US" altLang="en-US" sz="8000" b="1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486400" y="265113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2927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5181600" y="914400"/>
            <a:ext cx="3962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كل اللي بينكر فضلك يجي الحزن علية</a:t>
            </a:r>
            <a:endParaRPr lang="en-US" altLang="en-US" sz="8000" b="1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5181600" y="762000"/>
            <a:ext cx="3962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عرفيه يا مريم مجدك نوري له عينيه</a:t>
            </a:r>
            <a:endParaRPr lang="en-US" altLang="en-US" sz="8000" b="1"/>
          </a:p>
        </p:txBody>
      </p:sp>
      <p:pic>
        <p:nvPicPr>
          <p:cNvPr id="29699" name="Picture 4" descr="F:\صور\St mary\mar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2875"/>
            <a:ext cx="495617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5257800" y="3810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في الحال يعرف مجد اسمك وفضايلك عليه</a:t>
            </a:r>
            <a:endParaRPr lang="en-US" altLang="en-US" sz="8000" b="1"/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105400" y="304800"/>
            <a:ext cx="3505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يبكي ويقول ياقساوتي كنت بنكر ليه</a:t>
            </a:r>
            <a:endParaRPr lang="en-US" altLang="en-US" sz="8000" b="1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80903" name="Picture 7" descr="MARY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>
            <a:fillRect/>
          </a:stretch>
        </p:blipFill>
        <p:spPr bwMode="auto">
          <a:xfrm>
            <a:off x="160338" y="1196975"/>
            <a:ext cx="2251075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5" name="WordArt 9"/>
          <p:cNvSpPr>
            <a:spLocks noChangeArrowheads="1" noChangeShapeType="1" noTextEdit="1"/>
          </p:cNvSpPr>
          <p:nvPr/>
        </p:nvSpPr>
        <p:spPr bwMode="auto">
          <a:xfrm>
            <a:off x="2700338" y="476250"/>
            <a:ext cx="6192837" cy="5473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مثـال ام النــور طوباهـا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حملت جمــر اللاهوتيــة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تسعة اشهر فى أحشاها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وهـى عـذراء ببكوريـة 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3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838200"/>
            <a:ext cx="514826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6576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اشفعي فينا يامريم دا احنا شعب يسوع</a:t>
            </a:r>
            <a:endParaRPr lang="en-US" altLang="en-US" sz="8000" b="1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81600" y="762000"/>
            <a:ext cx="3962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تعالي وحلي في وسطينا وامسحي الدموع</a:t>
            </a:r>
            <a:endParaRPr lang="en-US" altLang="en-US" sz="8000" b="1"/>
          </a:p>
        </p:txBody>
      </p:sp>
      <p:pic>
        <p:nvPicPr>
          <p:cNvPr id="35843" name="Picture 4" descr="F:\صور\St mary\mar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2875"/>
            <a:ext cx="495617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148263" y="3048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اسعدي البابا شنودة خلي اسمه مرفوع</a:t>
            </a:r>
            <a:endParaRPr lang="en-US" altLang="en-US" sz="8000" b="1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5486400" y="26035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نجحيه في كل خطوة وفي كل مشروع</a:t>
            </a:r>
            <a:endParaRPr lang="en-US" altLang="en-US" sz="8000" b="1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5486400" y="304800"/>
            <a:ext cx="3124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مريم اسم جميل يشفي كل عليل2</a:t>
            </a:r>
            <a:endParaRPr lang="en-US" altLang="en-US" sz="8000" b="1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181600" y="381000"/>
            <a:ext cx="3429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أم الله وكنز الرحمة وأصل التهليل 2</a:t>
            </a:r>
            <a:endParaRPr lang="en-US" altLang="en-US" sz="8000" b="1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2197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gly6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23216530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469887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1318779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animBg="1"/>
      <p:bldP spid="3080" grpId="0" uiExpan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79879" name="WordArt 7"/>
          <p:cNvSpPr>
            <a:spLocks noChangeArrowheads="1" noChangeShapeType="1" noTextEdit="1"/>
          </p:cNvSpPr>
          <p:nvPr/>
        </p:nvSpPr>
        <p:spPr bwMode="auto">
          <a:xfrm>
            <a:off x="827088" y="620713"/>
            <a:ext cx="7345362" cy="56880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انـا افتح فمى واتكلـم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وانطق باسرار خفيـة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بكرامة ام النور مريم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طوباك يا زين البشرية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9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478198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12291" grpId="0" build="p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37473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00563" y="476250"/>
            <a:ext cx="4356100" cy="654050"/>
          </a:xfrm>
          <a:solidFill>
            <a:srgbClr val="00FFFF">
              <a:alpha val="39999"/>
            </a:srgbClr>
          </a:solidFill>
        </p:spPr>
        <p:txBody>
          <a:bodyPr/>
          <a:lstStyle/>
          <a:p>
            <a:r>
              <a:rPr lang="ar-EG" alt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العالم بحاله صغير أو كبير</a:t>
            </a:r>
            <a:endParaRPr lang="en-US" altLang="en-US" sz="2800" b="1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5949950"/>
            <a:ext cx="4752975" cy="574675"/>
          </a:xfrm>
          <a:solidFill>
            <a:srgbClr val="00FFFF">
              <a:alpha val="50000"/>
            </a:srgbClr>
          </a:solidFill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ar-EG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بيطلب شفاعتك يا أم القدير</a:t>
            </a:r>
            <a:endParaRPr lang="en-US" altLang="en-US" sz="2800" b="1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52512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nimBg="1"/>
      <p:bldP spid="5123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4888" y="404813"/>
            <a:ext cx="2613025" cy="1295400"/>
          </a:xfrm>
        </p:spPr>
        <p:txBody>
          <a:bodyPr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بالحنان شفيتي</a:t>
            </a:r>
            <a:b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فتحتي الضرير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76250"/>
            <a:ext cx="2736850" cy="1223963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دي روحك منارة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و قلبك حرير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16504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15777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7" grpId="0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1038408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nimBg="1"/>
      <p:bldP spid="17412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61951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29522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8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0200" y="1196975"/>
            <a:ext cx="5003800" cy="1117600"/>
          </a:xfrm>
        </p:spPr>
        <p:txBody>
          <a:bodyPr/>
          <a:lstStyle/>
          <a:p>
            <a:r>
              <a:rPr lang="ar-EG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مين غيرك يجدد عُمري بالإيمان</a:t>
            </a:r>
            <a:endParaRPr lang="en-US" altLang="en-US" sz="3600" b="1" i="1">
              <a:effectLst>
                <a:outerShdw blurRad="38100" dist="38100" dir="2700000" algn="tl">
                  <a:srgbClr val="C0C0C0"/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4663" y="4797425"/>
            <a:ext cx="4859337" cy="647700"/>
          </a:xfrm>
        </p:spPr>
        <p:txBody>
          <a:bodyPr/>
          <a:lstStyle/>
          <a:p>
            <a:pPr algn="ctr">
              <a:buFontTx/>
              <a:buNone/>
            </a:pPr>
            <a:r>
              <a:rPr lang="ar-EG" altLang="en-US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يـبــارك حـيـاتـي يـملأهـا أمـان</a:t>
            </a:r>
            <a:endParaRPr lang="en-US" altLang="en-US" sz="3600" b="1" i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7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8195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859338" y="1773238"/>
            <a:ext cx="4284662" cy="1152525"/>
          </a:xfrm>
        </p:spPr>
        <p:txBody>
          <a:bodyPr/>
          <a:lstStyle/>
          <a:p>
            <a:r>
              <a:rPr lang="ar-EG" altLang="en-US" sz="3200" b="1">
                <a:effectLst>
                  <a:outerShdw blurRad="38100" dist="38100" dir="2700000" algn="tl">
                    <a:srgbClr val="C0C0C0"/>
                  </a:outerShdw>
                </a:effectLst>
              </a:rPr>
              <a:t>دي صورتك في قلبي ساكنة من زمان</a:t>
            </a:r>
            <a:endParaRPr lang="en-US" altLang="en-US" sz="32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3800" y="4149725"/>
            <a:ext cx="4140200" cy="1150938"/>
          </a:xfrm>
        </p:spPr>
        <p:txBody>
          <a:bodyPr/>
          <a:lstStyle/>
          <a:p>
            <a:pPr algn="ctr">
              <a:buFontTx/>
              <a:buNone/>
            </a:pPr>
            <a:r>
              <a:rPr lang="ar-EG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و حـبـك فـي روحي  و دمـي كمان</a:t>
            </a:r>
            <a:endParaRPr lang="en-US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8610691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78857" name="WordArt 9"/>
          <p:cNvSpPr>
            <a:spLocks noChangeArrowheads="1" noChangeShapeType="1" noTextEdit="1"/>
          </p:cNvSpPr>
          <p:nvPr/>
        </p:nvSpPr>
        <p:spPr bwMode="auto">
          <a:xfrm>
            <a:off x="3492500" y="765175"/>
            <a:ext cx="5400675" cy="50403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بابنك يازين العالم صرنا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أحــراربعـــد العبوديــــة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ومن اسر ابليس خلصنا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طوباك يا زين البشرية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8859" name="Picture 11" descr="Jese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2644775" cy="3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189674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27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973424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nimBg="1"/>
      <p:bldP spid="27652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0563" y="4581525"/>
            <a:ext cx="4246562" cy="892175"/>
          </a:xfrm>
        </p:spPr>
        <p:txBody>
          <a:bodyPr anchor="ctr"/>
          <a:lstStyle/>
          <a:p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يا أم الوداعة يا لحن الجمال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5734050"/>
            <a:ext cx="4240212" cy="550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EG" alt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عليكي نادينا يا نور الإيمان</a:t>
            </a:r>
            <a:endParaRPr lang="en-US" altLang="en-US" sz="36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44517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2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195513" y="765175"/>
            <a:ext cx="511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492375"/>
            <a:ext cx="4138613" cy="606425"/>
          </a:xfrm>
          <a:solidFill>
            <a:schemeClr val="bg2">
              <a:alpha val="50000"/>
            </a:schemeClr>
          </a:solidFill>
        </p:spPr>
        <p:txBody>
          <a:bodyPr anchor="ctr"/>
          <a:lstStyle/>
          <a:p>
            <a:r>
              <a:rPr lang="ar-EG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لفينا الأراضي عدينا الجبال</a:t>
            </a:r>
            <a:endParaRPr lang="en-US" altLang="en-US" sz="32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4437063"/>
            <a:ext cx="4175125" cy="647700"/>
          </a:xfrm>
          <a:solidFill>
            <a:schemeClr val="bg2">
              <a:alpha val="50000"/>
            </a:schemeClr>
          </a:solidFill>
        </p:spPr>
        <p:txBody>
          <a:bodyPr/>
          <a:lstStyle/>
          <a:p>
            <a:r>
              <a:rPr lang="ar-EG" altLang="en-US" sz="3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ملقيناش سواكِ للطهر مثال</a:t>
            </a:r>
            <a:endParaRPr lang="en-US" altLang="en-US" sz="36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508294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nimBg="1"/>
      <p:bldP spid="3174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8990693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332" y="1414104"/>
            <a:ext cx="514884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 ع العذراء </a:t>
            </a:r>
            <a:r>
              <a:rPr lang="en-US" sz="4950" b="1" dirty="0">
                <a:solidFill>
                  <a:srgbClr val="000000"/>
                </a:solidFill>
                <a:latin typeface="Helvetica Neue"/>
                <a:cs typeface="+mn-cs"/>
              </a:rPr>
              <a:t>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راويحها عطرة)</a:t>
            </a:r>
            <a:r>
              <a:rPr lang="ar-SA" sz="4950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2</a:t>
            </a:r>
            <a:endParaRPr lang="en-US" sz="4950" dirty="0">
              <a:solidFill>
                <a:srgbClr val="000000"/>
              </a:solidFill>
              <a:latin typeface="Helvetica Neue"/>
              <a:cs typeface="+mn-cs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جايا من النصرة    </a:t>
            </a:r>
            <a:endParaRPr lang="en-US" sz="4950" b="1" dirty="0">
              <a:solidFill>
                <a:srgbClr val="000000"/>
              </a:solidFill>
              <a:latin typeface="Helvetica Neue"/>
              <a:cs typeface="+mn-cs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بفرح ومسرة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 يا سلام)2 يا سلام ع العذراء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904" y="857250"/>
            <a:ext cx="3587097" cy="51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790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994" y="1280267"/>
            <a:ext cx="4524881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5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 راويحك</a:t>
            </a:r>
            <a:r>
              <a:rPr lang="en-US" sz="4500" b="1" dirty="0">
                <a:solidFill>
                  <a:srgbClr val="000000"/>
                </a:solidFill>
                <a:latin typeface="Helvetica Neue"/>
                <a:cs typeface="+mn-cs"/>
              </a:rPr>
              <a:t> </a:t>
            </a:r>
            <a:r>
              <a:rPr lang="ar-SA" sz="45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عنبر   </a:t>
            </a:r>
            <a:endParaRPr lang="ar-EG" sz="450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50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مدحك كسكر)2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en-US" sz="4950" b="1" dirty="0">
                <a:solidFill>
                  <a:srgbClr val="000000"/>
                </a:solidFill>
                <a:latin typeface="Helvetica Neue"/>
                <a:cs typeface="+mn-cs"/>
              </a:rPr>
              <a:t> 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en-US" sz="4950" b="1" dirty="0">
                <a:solidFill>
                  <a:srgbClr val="000000"/>
                </a:solidFill>
                <a:latin typeface="Helvetica Neue"/>
                <a:cs typeface="+mn-cs"/>
              </a:rPr>
              <a:t>  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من ذاقه يسكر    </a:t>
            </a:r>
            <a:endParaRPr lang="en-US" sz="4950" b="1" dirty="0">
              <a:solidFill>
                <a:srgbClr val="000000"/>
              </a:solidFill>
              <a:latin typeface="Helvetica Neue"/>
              <a:cs typeface="+mn-cs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لا يفوق ولا يدرى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973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2710" y="2096476"/>
            <a:ext cx="2770310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سلام) 3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 العذراء  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303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7900" y="1274486"/>
            <a:ext cx="4572000" cy="39010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 طلبت إني     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من صغر سني)2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   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    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أمدح وأثنى      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في ستى العذراء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8608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2710" y="2096476"/>
            <a:ext cx="2770310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سلام) 3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 العذراء  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6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34149" name="Picture 5" descr="E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r="7790"/>
          <a:stretch>
            <a:fillRect/>
          </a:stretch>
        </p:blipFill>
        <p:spPr bwMode="auto">
          <a:xfrm>
            <a:off x="395288" y="1800225"/>
            <a:ext cx="8497887" cy="49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0" y="-26988"/>
            <a:ext cx="9144000" cy="17367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خل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ص ادم وبني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ه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وابر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أ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ه من سم الحي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واسب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غ نعمته عليه</a:t>
            </a:r>
            <a:r>
              <a:rPr kumimoji="0" lang="ar-EG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طوباك يازين البشرية</a:t>
            </a:r>
          </a:p>
        </p:txBody>
      </p:sp>
    </p:spTree>
    <p:extLst>
      <p:ext uri="{BB962C8B-B14F-4D97-AF65-F5344CB8AC3E}">
        <p14:creationId xmlns:p14="http://schemas.microsoft.com/office/powerpoint/2010/main" val="131193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0" grpId="0" animBg="1" autoUpdateAnimBg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9783"/>
            <a:ext cx="4572000" cy="39010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(يعقوب أباكِ   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سلم رآك)2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endParaRPr lang="ar-SA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 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جبرائيل ناداكِ    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بأجمل بشرى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109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2710" y="2096476"/>
            <a:ext cx="2770310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سلام) 3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 العذراء  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2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4382" y="1235893"/>
            <a:ext cx="4404854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(أنا خاطى</a:t>
            </a: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وعاصي  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  طالب خلاصي)</a:t>
            </a: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2</a:t>
            </a:r>
            <a:endParaRPr lang="ar-SA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 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</a:t>
            </a: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من المعاصي   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اشفعي يا عذراء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500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 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SA" sz="13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/>
            </a:r>
            <a:br>
              <a:rPr lang="ar-SA" sz="13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</a:b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7173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2710" y="2096476"/>
            <a:ext cx="2770310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سلام) 3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 العذراء  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08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9130" y="1226353"/>
            <a:ext cx="4572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(أصلك ملايكة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  في النساء مباركة)2</a:t>
            </a: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أم الملك ملكة </a:t>
            </a: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algn="ctr" defTabSz="685800" rtl="1" fontAlgn="auto">
              <a:spcBef>
                <a:spcPts val="0"/>
              </a:spcBef>
              <a:spcAft>
                <a:spcPts val="0"/>
              </a:spcAft>
            </a:pPr>
            <a:r>
              <a:rPr lang="ar-SA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 دى حرة وطاهرة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812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2710" y="2096476"/>
            <a:ext cx="2770310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(يا سلام) 3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ar-EG" sz="4950" b="1" dirty="0">
              <a:solidFill>
                <a:srgbClr val="000000"/>
              </a:solidFill>
              <a:latin typeface="Helvetica Neue"/>
              <a:cs typeface="Arial" panose="020B0604020202020204" pitchFamily="34" charset="0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ar-EG" sz="4950" b="1" dirty="0">
                <a:solidFill>
                  <a:srgbClr val="000000"/>
                </a:solidFill>
                <a:latin typeface="Helvetica Neue"/>
                <a:cs typeface="Arial" panose="020B0604020202020204" pitchFamily="34" charset="0"/>
              </a:rPr>
              <a:t>ع العذراء  </a:t>
            </a:r>
            <a:endParaRPr lang="en-US" sz="4950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69" y="861376"/>
            <a:ext cx="3589331" cy="5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200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341176481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876800" y="1371600"/>
            <a:ext cx="40386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يا أم النور يا طاهرة وبتول (2)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22151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714750" y="1981200"/>
            <a:ext cx="5643563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أناديلك و أقول   (يا مريم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685800"/>
            <a:ext cx="3810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9017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29200" y="1355725"/>
            <a:ext cx="4038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(أمنا فخرنا يا عدرا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056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36196" name="Picture 4" descr="0210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3748" r="8566" b="3642"/>
          <a:stretch>
            <a:fillRect/>
          </a:stretch>
        </p:blipFill>
        <p:spPr bwMode="auto">
          <a:xfrm>
            <a:off x="250825" y="404813"/>
            <a:ext cx="1763713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197" name="WordArt 5"/>
          <p:cNvSpPr>
            <a:spLocks noChangeArrowheads="1" noChangeShapeType="1" noTextEdit="1"/>
          </p:cNvSpPr>
          <p:nvPr/>
        </p:nvSpPr>
        <p:spPr bwMode="auto">
          <a:xfrm>
            <a:off x="1979613" y="549275"/>
            <a:ext cx="6842125" cy="5759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العليقــــة التــى رأهـا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موسى النبى فى البريـة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والنيران تشعـل  جواهـا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ولـــم تمسسهــا بأذيــــة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876800" y="1355725"/>
            <a:ext cx="4114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5005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44640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81600" y="1660525"/>
            <a:ext cx="3581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رب اختارك سماه وأتاكِ من علاه    (2)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41483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97179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876800" y="533400"/>
            <a:ext cx="40386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724400" y="1279525"/>
            <a:ext cx="4343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 بقيتي أم الإله (يا مريم يا مريم ) 2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793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029200" y="1355725"/>
            <a:ext cx="4038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(أمنا فخرنا يا عدرا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8214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876800" y="1355725"/>
            <a:ext cx="4114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5005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19558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648200" y="22860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شفاعتك تدينا بركة وتقوينا    (2)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343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0377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571875" y="1500188"/>
            <a:ext cx="5781675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دايماً افتكرينا</a:t>
            </a:r>
            <a:r>
              <a:rPr kumimoji="0" lang="en-US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(يا مريم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85800"/>
            <a:ext cx="39290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9831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5029200" y="1355725"/>
            <a:ext cx="4038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(أمنا فخرنا يا عدرا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2503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876800" y="1355725"/>
            <a:ext cx="4114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5005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38910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648200" y="1127125"/>
            <a:ext cx="4343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طاهرة يا نقية يا زينة البشرية         (2)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3053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99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37220" name="Picture 4" descr="MARY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>
            <a:fillRect/>
          </a:stretch>
        </p:blipFill>
        <p:spPr bwMode="auto">
          <a:xfrm>
            <a:off x="160338" y="1196975"/>
            <a:ext cx="2251075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1" name="WordArt 5"/>
          <p:cNvSpPr>
            <a:spLocks noChangeArrowheads="1" noChangeShapeType="1" noTextEdit="1"/>
          </p:cNvSpPr>
          <p:nvPr/>
        </p:nvSpPr>
        <p:spPr bwMode="auto">
          <a:xfrm>
            <a:off x="2700338" y="476250"/>
            <a:ext cx="6192837" cy="5473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مثـال ام النــور طوباهـا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حملت جمــر اللاهوتيــة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تسعة اشهر فى أحشاها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وهـى عـذراء ببكوريـة 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026"/>
          <p:cNvSpPr txBox="1">
            <a:spLocks noChangeArrowheads="1"/>
          </p:cNvSpPr>
          <p:nvPr/>
        </p:nvSpPr>
        <p:spPr bwMode="auto">
          <a:xfrm>
            <a:off x="4953000" y="1219200"/>
            <a:ext cx="396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أنتِ الأم المثالية يا (مريم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363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44958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34872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029200" y="1355725"/>
            <a:ext cx="4038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(أمنا فخرنا يا عدرا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78301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876800" y="1355725"/>
            <a:ext cx="4114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5005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77238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876800" y="533400"/>
            <a:ext cx="40386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شمس الأجيال يا منبع الكمال  (2)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5609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719638" y="1143000"/>
            <a:ext cx="4495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مبعث الأمان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(يا مريم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343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46413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5029200" y="1355725"/>
            <a:ext cx="4038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(أمنا فخرنا يا عدرا يا مريم)2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1463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876800" y="1355725"/>
            <a:ext cx="41148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عدرا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مريم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50056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32852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02107353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9061" name="Picture 37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2902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1290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9036" name="Rectangle 12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9039" name="Picture 15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046" name="Oval 22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9070" name="Picture 46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WordArt 5"/>
          <p:cNvSpPr>
            <a:spLocks noChangeArrowheads="1" noChangeShapeType="1" noTextEdit="1"/>
          </p:cNvSpPr>
          <p:nvPr/>
        </p:nvSpPr>
        <p:spPr bwMode="auto">
          <a:xfrm>
            <a:off x="3924300" y="4905375"/>
            <a:ext cx="4535488" cy="6111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ياوحيدة فى البشرية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3333CC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8" name="WordArt 6"/>
          <p:cNvSpPr>
            <a:spLocks noChangeArrowheads="1" noChangeShapeType="1" noTextEdit="1"/>
          </p:cNvSpPr>
          <p:nvPr/>
        </p:nvSpPr>
        <p:spPr bwMode="auto">
          <a:xfrm>
            <a:off x="4032250" y="5876925"/>
            <a:ext cx="4500563" cy="7127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33CC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اختارها رب الجلال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3333CC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546" name="WordArt 2"/>
          <p:cNvSpPr>
            <a:spLocks noChangeArrowheads="1" noChangeShapeType="1" noTextEdit="1"/>
          </p:cNvSpPr>
          <p:nvPr/>
        </p:nvSpPr>
        <p:spPr bwMode="auto">
          <a:xfrm>
            <a:off x="4103688" y="188913"/>
            <a:ext cx="4500562" cy="9286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ملكة بارة نقية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547" name="WordArt 3"/>
          <p:cNvSpPr>
            <a:spLocks noChangeArrowheads="1" noChangeShapeType="1" noTextEdit="1"/>
          </p:cNvSpPr>
          <p:nvPr/>
        </p:nvSpPr>
        <p:spPr bwMode="auto">
          <a:xfrm>
            <a:off x="4103688" y="1052513"/>
            <a:ext cx="4537075" cy="9286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زادها الطهر جمال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9087" name="AutoShape 63" descr="4pa1dn6qu1ft9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97995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75107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7510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175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9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5110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5111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112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5113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WordArt 7"/>
          <p:cNvSpPr>
            <a:spLocks noChangeArrowheads="1" noChangeShapeType="1" noTextEdit="1"/>
          </p:cNvSpPr>
          <p:nvPr/>
        </p:nvSpPr>
        <p:spPr bwMode="auto">
          <a:xfrm>
            <a:off x="3995738" y="260350"/>
            <a:ext cx="46450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بالمحبة والوادعة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04" name="WordArt 8"/>
          <p:cNvSpPr>
            <a:spLocks noChangeArrowheads="1" noChangeShapeType="1" noTextEdit="1"/>
          </p:cNvSpPr>
          <p:nvPr/>
        </p:nvSpPr>
        <p:spPr bwMode="auto">
          <a:xfrm>
            <a:off x="4176713" y="1160463"/>
            <a:ext cx="44640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والمهابة والكمال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842" name="WordArt 2"/>
          <p:cNvSpPr>
            <a:spLocks noChangeArrowheads="1" noChangeShapeType="1" noTextEdit="1"/>
          </p:cNvSpPr>
          <p:nvPr/>
        </p:nvSpPr>
        <p:spPr bwMode="auto">
          <a:xfrm>
            <a:off x="3851275" y="4905375"/>
            <a:ext cx="4791075" cy="574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صرت أهلاً للشفاعة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843" name="WordArt 3"/>
          <p:cNvSpPr>
            <a:spLocks noChangeArrowheads="1" noChangeShapeType="1" noTextEdit="1"/>
          </p:cNvSpPr>
          <p:nvPr/>
        </p:nvSpPr>
        <p:spPr bwMode="auto">
          <a:xfrm>
            <a:off x="3957638" y="5949950"/>
            <a:ext cx="4754562" cy="569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ولتطويب الأجيال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5124" name="AutoShape 20" descr="mary18ozuv5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23785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0" y="1844675"/>
            <a:ext cx="9144000" cy="5013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2124075" y="839788"/>
            <a:ext cx="6985000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تمت عنك كل الاقاوي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ـــ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ل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endParaRPr kumimoji="0" lang="ar-EG" altLang="en-US" sz="66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والشه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ـــ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ادات النبوي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ــــ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بشأن ميلاد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 </a:t>
            </a:r>
            <a:r>
              <a:rPr kumimoji="0" lang="ar-SA" altLang="en-US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عمانوئيل</a:t>
            </a:r>
            <a:endParaRPr kumimoji="0" lang="ar-EG" altLang="en-US" sz="66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طوباك</a:t>
            </a:r>
            <a:r>
              <a:rPr kumimoji="0" lang="ar-SA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يازين البشري</a:t>
            </a:r>
            <a:r>
              <a:rPr kumimoji="0" lang="ar-EG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</a:p>
        </p:txBody>
      </p:sp>
      <p:pic>
        <p:nvPicPr>
          <p:cNvPr id="75785" name="Picture 9" descr="211051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t="6888"/>
          <a:stretch>
            <a:fillRect/>
          </a:stretch>
        </p:blipFill>
        <p:spPr bwMode="auto">
          <a:xfrm>
            <a:off x="323850" y="1557338"/>
            <a:ext cx="2522538" cy="3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 autoUpdateAnimBg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20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5884863"/>
          <a:ext cx="6715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r:id="rId3" imgW="3467160" imgH="5018040" progId="">
                  <p:embed/>
                </p:oleObj>
              </mc:Choice>
              <mc:Fallback>
                <p:oleObj r:id="rId3" imgW="3467160" imgH="5018040" progId="">
                  <p:embed/>
                  <p:pic>
                    <p:nvPicPr>
                      <p:cNvPr id="214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84863"/>
                        <a:ext cx="6715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4022" name="Rectangle 6" descr="12243153570"/>
          <p:cNvSpPr>
            <a:spLocks noChangeArrowheads="1"/>
          </p:cNvSpPr>
          <p:nvPr/>
        </p:nvSpPr>
        <p:spPr bwMode="auto">
          <a:xfrm>
            <a:off x="0" y="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032250" y="2968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السلام لك يا مريم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3924300" y="491331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الخلائق أنت أعظم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0" name="WordArt 6"/>
          <p:cNvSpPr>
            <a:spLocks noChangeArrowheads="1" noChangeShapeType="1" noTextEdit="1"/>
          </p:cNvSpPr>
          <p:nvPr/>
        </p:nvSpPr>
        <p:spPr bwMode="auto">
          <a:xfrm>
            <a:off x="4032250" y="11604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شفيعة المؤمنين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1" name="WordArt 7"/>
          <p:cNvSpPr>
            <a:spLocks noChangeArrowheads="1" noChangeShapeType="1" noTextEdit="1"/>
          </p:cNvSpPr>
          <p:nvPr/>
        </p:nvSpPr>
        <p:spPr bwMode="auto">
          <a:xfrm>
            <a:off x="4067175" y="5984875"/>
            <a:ext cx="4645025" cy="604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أنت فخر العالمين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4035" name="Picture 19" descr="أم النو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25"/>
            <a:ext cx="2695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37" name="Rectangle 21" descr="12243153570"/>
          <p:cNvSpPr>
            <a:spLocks noChangeArrowheads="1"/>
          </p:cNvSpPr>
          <p:nvPr/>
        </p:nvSpPr>
        <p:spPr bwMode="auto">
          <a:xfrm>
            <a:off x="2916238" y="4445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4038" name="Object 2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1775" y="5856288"/>
          <a:ext cx="6921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7" imgW="3467160" imgH="5018040" progId="">
                  <p:embed/>
                </p:oleObj>
              </mc:Choice>
              <mc:Fallback>
                <p:oleObj r:id="rId7" imgW="3467160" imgH="5018040" progId="">
                  <p:embed/>
                  <p:pic>
                    <p:nvPicPr>
                      <p:cNvPr id="21403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856288"/>
                        <a:ext cx="69215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4042" name="Picture 26" descr="www-St-Takla-org__Saint-Mary_Theotokos-Mother-of-God-0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420938"/>
            <a:ext cx="1885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19102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5043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1504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150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46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047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48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049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WordArt 2"/>
          <p:cNvSpPr>
            <a:spLocks noChangeArrowheads="1" noChangeShapeType="1" noTextEdit="1"/>
          </p:cNvSpPr>
          <p:nvPr/>
        </p:nvSpPr>
        <p:spPr bwMode="auto">
          <a:xfrm>
            <a:off x="3886200" y="188913"/>
            <a:ext cx="4718050" cy="5699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كيف نشكر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819" name="WordArt 3"/>
          <p:cNvSpPr>
            <a:spLocks noChangeArrowheads="1" noChangeShapeType="1" noTextEdit="1"/>
          </p:cNvSpPr>
          <p:nvPr/>
        </p:nvSpPr>
        <p:spPr bwMode="auto">
          <a:xfrm>
            <a:off x="3994150" y="1233488"/>
            <a:ext cx="4573588" cy="606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ونعظم القدير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866" name="WordArt 2"/>
          <p:cNvSpPr>
            <a:spLocks noChangeArrowheads="1" noChangeShapeType="1" noTextEdit="1"/>
          </p:cNvSpPr>
          <p:nvPr/>
        </p:nvSpPr>
        <p:spPr bwMode="auto">
          <a:xfrm>
            <a:off x="4067175" y="4868863"/>
            <a:ext cx="4573588" cy="6492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وباتضاع القلب نعبد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867" name="WordArt 3"/>
          <p:cNvSpPr>
            <a:spLocks noChangeArrowheads="1" noChangeShapeType="1" noTextEdit="1"/>
          </p:cNvSpPr>
          <p:nvPr/>
        </p:nvSpPr>
        <p:spPr bwMode="auto">
          <a:xfrm>
            <a:off x="4067175" y="5949950"/>
            <a:ext cx="4429125" cy="569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ربنا العالى النصير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5060" name="AutoShape 20" descr="2frz3nk7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899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6067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1606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16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6070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6071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72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6073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WordArt 3"/>
          <p:cNvSpPr>
            <a:spLocks noChangeArrowheads="1" noChangeShapeType="1" noTextEdit="1"/>
          </p:cNvSpPr>
          <p:nvPr/>
        </p:nvSpPr>
        <p:spPr bwMode="auto">
          <a:xfrm>
            <a:off x="4032250" y="122238"/>
            <a:ext cx="4608513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كيف نُـشبع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76" name="WordArt 4"/>
          <p:cNvSpPr>
            <a:spLocks noChangeArrowheads="1" noChangeShapeType="1" noTextEdit="1"/>
          </p:cNvSpPr>
          <p:nvPr/>
        </p:nvSpPr>
        <p:spPr bwMode="auto">
          <a:xfrm>
            <a:off x="3995738" y="5734050"/>
            <a:ext cx="4645025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كل بائس فقير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6738" name="WordArt 2"/>
          <p:cNvSpPr>
            <a:spLocks noChangeArrowheads="1" noChangeShapeType="1" noTextEdit="1"/>
          </p:cNvSpPr>
          <p:nvPr/>
        </p:nvSpPr>
        <p:spPr bwMode="auto">
          <a:xfrm>
            <a:off x="3779838" y="4833938"/>
            <a:ext cx="4968875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وعلى الكراس نرفع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6739" name="WordArt 3"/>
          <p:cNvSpPr>
            <a:spLocks noChangeArrowheads="1" noChangeShapeType="1" noTextEdit="1"/>
          </p:cNvSpPr>
          <p:nvPr/>
        </p:nvSpPr>
        <p:spPr bwMode="auto">
          <a:xfrm>
            <a:off x="3995738" y="1016000"/>
            <a:ext cx="4538662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كل متواضع كسير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6084" name="AutoShape 20" descr="++++++++++++++++++++++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074066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114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5884863"/>
          <a:ext cx="6715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3" imgW="3467160" imgH="5018040" progId="">
                  <p:embed/>
                </p:oleObj>
              </mc:Choice>
              <mc:Fallback>
                <p:oleObj r:id="rId3" imgW="3467160" imgH="5018040" progId="">
                  <p:embed/>
                  <p:pic>
                    <p:nvPicPr>
                      <p:cNvPr id="218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84863"/>
                        <a:ext cx="6715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8116" name="Rectangle 4" descr="12243153570"/>
          <p:cNvSpPr>
            <a:spLocks noChangeArrowheads="1"/>
          </p:cNvSpPr>
          <p:nvPr/>
        </p:nvSpPr>
        <p:spPr bwMode="auto">
          <a:xfrm>
            <a:off x="0" y="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032250" y="2968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السلام لك يا مريم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3924300" y="491331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الخلائق أنت أعظم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0" name="WordArt 6"/>
          <p:cNvSpPr>
            <a:spLocks noChangeArrowheads="1" noChangeShapeType="1" noTextEdit="1"/>
          </p:cNvSpPr>
          <p:nvPr/>
        </p:nvSpPr>
        <p:spPr bwMode="auto">
          <a:xfrm>
            <a:off x="4032250" y="11604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شفيعة المؤمنين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1" name="WordArt 7"/>
          <p:cNvSpPr>
            <a:spLocks noChangeArrowheads="1" noChangeShapeType="1" noTextEdit="1"/>
          </p:cNvSpPr>
          <p:nvPr/>
        </p:nvSpPr>
        <p:spPr bwMode="auto">
          <a:xfrm>
            <a:off x="4067175" y="5984875"/>
            <a:ext cx="4645025" cy="604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أنت فخر العالمين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8121" name="Picture 9" descr="أم النو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25"/>
            <a:ext cx="2695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22" name="Rectangle 10" descr="12243153570"/>
          <p:cNvSpPr>
            <a:spLocks noChangeArrowheads="1"/>
          </p:cNvSpPr>
          <p:nvPr/>
        </p:nvSpPr>
        <p:spPr bwMode="auto">
          <a:xfrm>
            <a:off x="2916238" y="4445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8123" name="Object 1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1775" y="5856288"/>
          <a:ext cx="6921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7" imgW="3467160" imgH="5018040" progId="">
                  <p:embed/>
                </p:oleObj>
              </mc:Choice>
              <mc:Fallback>
                <p:oleObj r:id="rId7" imgW="3467160" imgH="5018040" progId="">
                  <p:embed/>
                  <p:pic>
                    <p:nvPicPr>
                      <p:cNvPr id="2181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856288"/>
                        <a:ext cx="69215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8124" name="Picture 12" descr="www-St-Takla-org__Saint-Mary_Theotokos-Mother-of-God-0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420938"/>
            <a:ext cx="1885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03653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20163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016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20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0166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0167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68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0169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WordArt 4"/>
          <p:cNvSpPr>
            <a:spLocks noChangeArrowheads="1" noChangeShapeType="1" noTextEdit="1"/>
          </p:cNvSpPr>
          <p:nvPr/>
        </p:nvSpPr>
        <p:spPr bwMode="auto">
          <a:xfrm>
            <a:off x="3960813" y="333375"/>
            <a:ext cx="4751387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عن الصلاة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73" name="WordArt 5"/>
          <p:cNvSpPr>
            <a:spLocks noChangeArrowheads="1" noChangeShapeType="1" noTextEdit="1"/>
          </p:cNvSpPr>
          <p:nvPr/>
        </p:nvSpPr>
        <p:spPr bwMode="auto">
          <a:xfrm>
            <a:off x="3995738" y="1233488"/>
            <a:ext cx="4538662" cy="6429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بين الشموع والبخور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762" name="WordArt 2"/>
          <p:cNvSpPr>
            <a:spLocks noChangeArrowheads="1" noChangeShapeType="1" noTextEdit="1"/>
          </p:cNvSpPr>
          <p:nvPr/>
        </p:nvSpPr>
        <p:spPr bwMode="auto">
          <a:xfrm>
            <a:off x="3779838" y="4941888"/>
            <a:ext cx="4752975" cy="641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وتقاليد الآباء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763" name="WordArt 3"/>
          <p:cNvSpPr>
            <a:spLocks noChangeArrowheads="1" noChangeShapeType="1" noTextEdit="1"/>
          </p:cNvSpPr>
          <p:nvPr/>
        </p:nvSpPr>
        <p:spPr bwMode="auto">
          <a:xfrm>
            <a:off x="4067175" y="5805488"/>
            <a:ext cx="4537075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ورشم صلبان على الصدور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0184" name="AutoShape 24" descr="avatar125482dd0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16326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22211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2212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222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2214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2215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16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2217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WordArt 4"/>
          <p:cNvSpPr>
            <a:spLocks noChangeArrowheads="1" noChangeShapeType="1" noTextEdit="1"/>
          </p:cNvSpPr>
          <p:nvPr/>
        </p:nvSpPr>
        <p:spPr bwMode="auto">
          <a:xfrm>
            <a:off x="3960813" y="333375"/>
            <a:ext cx="4751387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عن القناعة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73" name="WordArt 5"/>
          <p:cNvSpPr>
            <a:spLocks noChangeArrowheads="1" noChangeShapeType="1" noTextEdit="1"/>
          </p:cNvSpPr>
          <p:nvPr/>
        </p:nvSpPr>
        <p:spPr bwMode="auto">
          <a:xfrm>
            <a:off x="3995738" y="1233488"/>
            <a:ext cx="4538662" cy="6429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والرضا بقلب فخور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762" name="WordArt 2"/>
          <p:cNvSpPr>
            <a:spLocks noChangeArrowheads="1" noChangeShapeType="1" noTextEdit="1"/>
          </p:cNvSpPr>
          <p:nvPr/>
        </p:nvSpPr>
        <p:spPr bwMode="auto">
          <a:xfrm>
            <a:off x="3779838" y="4941888"/>
            <a:ext cx="4752975" cy="6413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والإيمان بالشفاعة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763" name="WordArt 3"/>
          <p:cNvSpPr>
            <a:spLocks noChangeArrowheads="1" noChangeShapeType="1" noTextEdit="1"/>
          </p:cNvSpPr>
          <p:nvPr/>
        </p:nvSpPr>
        <p:spPr bwMode="auto">
          <a:xfrm>
            <a:off x="4067175" y="5805488"/>
            <a:ext cx="4537075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والوفاء بالنذور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2224" name="AutoShape 16" descr="maria77du4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13951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6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5884863"/>
          <a:ext cx="6715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r:id="rId3" imgW="3467160" imgH="5018040" progId="">
                  <p:embed/>
                </p:oleObj>
              </mc:Choice>
              <mc:Fallback>
                <p:oleObj r:id="rId3" imgW="3467160" imgH="5018040" progId="">
                  <p:embed/>
                  <p:pic>
                    <p:nvPicPr>
                      <p:cNvPr id="221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84863"/>
                        <a:ext cx="6715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87" name="Text Box 3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1188" name="Rectangle 4" descr="12243153570"/>
          <p:cNvSpPr>
            <a:spLocks noChangeArrowheads="1"/>
          </p:cNvSpPr>
          <p:nvPr/>
        </p:nvSpPr>
        <p:spPr bwMode="auto">
          <a:xfrm>
            <a:off x="0" y="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032250" y="2968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السلام لك يا مريم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3924300" y="491331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الخلائق أنت أعظم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0" name="WordArt 6"/>
          <p:cNvSpPr>
            <a:spLocks noChangeArrowheads="1" noChangeShapeType="1" noTextEdit="1"/>
          </p:cNvSpPr>
          <p:nvPr/>
        </p:nvSpPr>
        <p:spPr bwMode="auto">
          <a:xfrm>
            <a:off x="4032250" y="11604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شفيعة المؤمنين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1" name="WordArt 7"/>
          <p:cNvSpPr>
            <a:spLocks noChangeArrowheads="1" noChangeShapeType="1" noTextEdit="1"/>
          </p:cNvSpPr>
          <p:nvPr/>
        </p:nvSpPr>
        <p:spPr bwMode="auto">
          <a:xfrm>
            <a:off x="4067175" y="5984875"/>
            <a:ext cx="4645025" cy="604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أنت فخر العالمين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1193" name="Picture 9" descr="أم النو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25"/>
            <a:ext cx="2695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194" name="Rectangle 10" descr="12243153570"/>
          <p:cNvSpPr>
            <a:spLocks noChangeArrowheads="1"/>
          </p:cNvSpPr>
          <p:nvPr/>
        </p:nvSpPr>
        <p:spPr bwMode="auto">
          <a:xfrm>
            <a:off x="2916238" y="4445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21195" name="Object 1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1775" y="5856288"/>
          <a:ext cx="6921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r:id="rId7" imgW="3467160" imgH="5018040" progId="">
                  <p:embed/>
                </p:oleObj>
              </mc:Choice>
              <mc:Fallback>
                <p:oleObj r:id="rId7" imgW="3467160" imgH="5018040" progId="">
                  <p:embed/>
                  <p:pic>
                    <p:nvPicPr>
                      <p:cNvPr id="2211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856288"/>
                        <a:ext cx="69215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1196" name="Picture 12" descr="www-St-Takla-org__Saint-Mary_Theotokos-Mother-of-God-0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420938"/>
            <a:ext cx="1885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63222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19139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19140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19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9142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9143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4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9145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WordArt 2"/>
          <p:cNvSpPr>
            <a:spLocks noChangeArrowheads="1" noChangeShapeType="1" noTextEdit="1"/>
          </p:cNvSpPr>
          <p:nvPr/>
        </p:nvSpPr>
        <p:spPr bwMode="auto">
          <a:xfrm>
            <a:off x="4067175" y="188913"/>
            <a:ext cx="4502150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حب الكنيسة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8787" name="WordArt 3"/>
          <p:cNvSpPr>
            <a:spLocks noChangeArrowheads="1" noChangeShapeType="1" noTextEdit="1"/>
          </p:cNvSpPr>
          <p:nvPr/>
        </p:nvSpPr>
        <p:spPr bwMode="auto">
          <a:xfrm>
            <a:off x="4032250" y="1089025"/>
            <a:ext cx="4573588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وقار وخشوع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858" name="WordArt 2"/>
          <p:cNvSpPr>
            <a:spLocks noChangeArrowheads="1" noChangeShapeType="1" noTextEdit="1"/>
          </p:cNvSpPr>
          <p:nvPr/>
        </p:nvSpPr>
        <p:spPr bwMode="auto">
          <a:xfrm>
            <a:off x="4176713" y="4859338"/>
            <a:ext cx="4429125" cy="8016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وعقيدتها النفيسة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859" name="WordArt 3"/>
          <p:cNvSpPr>
            <a:spLocks noChangeArrowheads="1" noChangeShapeType="1" noTextEdit="1"/>
          </p:cNvSpPr>
          <p:nvPr/>
        </p:nvSpPr>
        <p:spPr bwMode="auto">
          <a:xfrm>
            <a:off x="3924300" y="5768975"/>
            <a:ext cx="4824413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التى رسمها يسوع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9164" name="AutoShape 28" descr="PrayerstoMary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63984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23235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3236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232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3238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3239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40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3241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WordArt 2"/>
          <p:cNvSpPr>
            <a:spLocks noChangeArrowheads="1" noChangeShapeType="1" noTextEdit="1"/>
          </p:cNvSpPr>
          <p:nvPr/>
        </p:nvSpPr>
        <p:spPr bwMode="auto">
          <a:xfrm>
            <a:off x="3994150" y="333375"/>
            <a:ext cx="4681538" cy="5032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علمينا بوادعتك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883" name="WordArt 3"/>
          <p:cNvSpPr>
            <a:spLocks noChangeArrowheads="1" noChangeShapeType="1" noTextEdit="1"/>
          </p:cNvSpPr>
          <p:nvPr/>
        </p:nvSpPr>
        <p:spPr bwMode="auto">
          <a:xfrm>
            <a:off x="3959225" y="1016000"/>
            <a:ext cx="4752975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عن الطاعة والخضوع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906" name="WordArt 2"/>
          <p:cNvSpPr>
            <a:spLocks noChangeArrowheads="1" noChangeShapeType="1" noTextEdit="1"/>
          </p:cNvSpPr>
          <p:nvPr/>
        </p:nvSpPr>
        <p:spPr bwMode="auto">
          <a:xfrm>
            <a:off x="3924300" y="4838700"/>
            <a:ext cx="4610100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وأطلبى لنا بشفاعتك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907" name="WordArt 3"/>
          <p:cNvSpPr>
            <a:spLocks noChangeArrowheads="1" noChangeShapeType="1" noTextEdit="1"/>
          </p:cNvSpPr>
          <p:nvPr/>
        </p:nvSpPr>
        <p:spPr bwMode="auto">
          <a:xfrm>
            <a:off x="3959225" y="5734050"/>
            <a:ext cx="4754563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باركى كل الجموع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3248" name="AutoShape 16" descr="tears2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08444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258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5884863"/>
          <a:ext cx="6715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r:id="rId3" imgW="3467160" imgH="5018040" progId="">
                  <p:embed/>
                </p:oleObj>
              </mc:Choice>
              <mc:Fallback>
                <p:oleObj r:id="rId3" imgW="3467160" imgH="5018040" progId="">
                  <p:embed/>
                  <p:pic>
                    <p:nvPicPr>
                      <p:cNvPr id="2242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84863"/>
                        <a:ext cx="6715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9" name="Text Box 3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4260" name="Rectangle 4" descr="12243153570"/>
          <p:cNvSpPr>
            <a:spLocks noChangeArrowheads="1"/>
          </p:cNvSpPr>
          <p:nvPr/>
        </p:nvSpPr>
        <p:spPr bwMode="auto">
          <a:xfrm>
            <a:off x="0" y="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032250" y="2968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السلام لك يا مريم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3924300" y="491331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الخلائق أنت أعظم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0" name="WordArt 6"/>
          <p:cNvSpPr>
            <a:spLocks noChangeArrowheads="1" noChangeShapeType="1" noTextEdit="1"/>
          </p:cNvSpPr>
          <p:nvPr/>
        </p:nvSpPr>
        <p:spPr bwMode="auto">
          <a:xfrm>
            <a:off x="4032250" y="11604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شفيعة المؤمنين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1" name="WordArt 7"/>
          <p:cNvSpPr>
            <a:spLocks noChangeArrowheads="1" noChangeShapeType="1" noTextEdit="1"/>
          </p:cNvSpPr>
          <p:nvPr/>
        </p:nvSpPr>
        <p:spPr bwMode="auto">
          <a:xfrm>
            <a:off x="4067175" y="5984875"/>
            <a:ext cx="4645025" cy="604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أنت فخر العالمين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4265" name="Picture 9" descr="أم النو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25"/>
            <a:ext cx="2695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66" name="Rectangle 10" descr="12243153570"/>
          <p:cNvSpPr>
            <a:spLocks noChangeArrowheads="1"/>
          </p:cNvSpPr>
          <p:nvPr/>
        </p:nvSpPr>
        <p:spPr bwMode="auto">
          <a:xfrm>
            <a:off x="2916238" y="4445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24267" name="Object 1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1775" y="5856288"/>
          <a:ext cx="6921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r:id="rId7" imgW="3467160" imgH="5018040" progId="">
                  <p:embed/>
                </p:oleObj>
              </mc:Choice>
              <mc:Fallback>
                <p:oleObj r:id="rId7" imgW="3467160" imgH="5018040" progId="">
                  <p:embed/>
                  <p:pic>
                    <p:nvPicPr>
                      <p:cNvPr id="224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856288"/>
                        <a:ext cx="69215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4268" name="Picture 12" descr="www-St-Takla-org__Saint-Mary_Theotokos-Mother-of-God-0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420938"/>
            <a:ext cx="1885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43808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16050" y="1125538"/>
            <a:ext cx="7548563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جبرائيل بالبشرى نادا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بحلول الكلم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 الازلي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  <a:endParaRPr kumimoji="0" lang="ar-EG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اتى وسكن فى احش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 وأنت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ع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ذراء ببكوري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</a:t>
            </a: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  <a:r>
              <a:rPr kumimoji="0" lang="ar-SA" altLang="en-US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</a:p>
        </p:txBody>
      </p:sp>
      <p:pic>
        <p:nvPicPr>
          <p:cNvPr id="5125" name="Picture 5" descr="J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2125663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utoUpdateAnimBg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25283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5284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252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286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287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88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289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4" name="WordArt 2"/>
          <p:cNvSpPr>
            <a:spLocks noChangeArrowheads="1" noChangeShapeType="1" noTextEdit="1"/>
          </p:cNvSpPr>
          <p:nvPr/>
        </p:nvSpPr>
        <p:spPr bwMode="auto">
          <a:xfrm>
            <a:off x="3994150" y="188913"/>
            <a:ext cx="4573588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نرفع صوت الترنم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955" name="WordArt 3"/>
          <p:cNvSpPr>
            <a:spLocks noChangeArrowheads="1" noChangeShapeType="1" noTextEdit="1"/>
          </p:cNvSpPr>
          <p:nvPr/>
        </p:nvSpPr>
        <p:spPr bwMode="auto">
          <a:xfrm>
            <a:off x="3924300" y="1089025"/>
            <a:ext cx="4608513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بابتهاج وإقدام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978" name="WordArt 2"/>
          <p:cNvSpPr>
            <a:spLocks noChangeArrowheads="1" noChangeShapeType="1" noTextEdit="1"/>
          </p:cNvSpPr>
          <p:nvPr/>
        </p:nvSpPr>
        <p:spPr bwMode="auto">
          <a:xfrm>
            <a:off x="3851275" y="5049838"/>
            <a:ext cx="4718050" cy="5762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إننا نلنا الأمانى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979" name="WordArt 3"/>
          <p:cNvSpPr>
            <a:spLocks noChangeArrowheads="1" noChangeShapeType="1" noTextEdit="1"/>
          </p:cNvSpPr>
          <p:nvPr/>
        </p:nvSpPr>
        <p:spPr bwMode="auto">
          <a:xfrm>
            <a:off x="4032250" y="5805488"/>
            <a:ext cx="4610100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إذ بها تم المراد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5300" name="AutoShape 20" descr="get-8-2008-do7a_com_q5qq7uk1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64985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36725"/>
            <a:ext cx="2476500" cy="3240088"/>
          </a:xfrm>
          <a:noFill/>
          <a:ln w="57150" cap="flat" cmpd="thickThin" algn="ctr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26307" name="Picture 3" descr="TMPL104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-6350"/>
            <a:ext cx="5651500" cy="219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630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9750" y="3752850"/>
          <a:ext cx="13684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r:id="rId6" imgW="3467160" imgH="5018040" progId="">
                  <p:embed/>
                </p:oleObj>
              </mc:Choice>
              <mc:Fallback>
                <p:oleObj r:id="rId6" imgW="3467160" imgH="5018040" progId="">
                  <p:embed/>
                  <p:pic>
                    <p:nvPicPr>
                      <p:cNvPr id="226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52850"/>
                        <a:ext cx="13684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09" name="Text Box 5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6310" name="Rectangle 6" descr="12243153570"/>
          <p:cNvSpPr>
            <a:spLocks noChangeArrowheads="1"/>
          </p:cNvSpPr>
          <p:nvPr/>
        </p:nvSpPr>
        <p:spPr bwMode="auto">
          <a:xfrm>
            <a:off x="755650" y="2168525"/>
            <a:ext cx="973138" cy="147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6311" name="Picture 7" descr="001P052ZkF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5425"/>
            <a:ext cx="95408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12" name="Oval 8" descr="++++++++++++++++++++"/>
          <p:cNvSpPr>
            <a:spLocks noChangeArrowheads="1"/>
          </p:cNvSpPr>
          <p:nvPr/>
        </p:nvSpPr>
        <p:spPr bwMode="auto">
          <a:xfrm>
            <a:off x="863600" y="5943600"/>
            <a:ext cx="914400" cy="9144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6313" name="Picture 9" descr="TMPL10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660900"/>
            <a:ext cx="56515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WordArt 2"/>
          <p:cNvSpPr>
            <a:spLocks noChangeArrowheads="1" noChangeShapeType="1" noTextEdit="1"/>
          </p:cNvSpPr>
          <p:nvPr/>
        </p:nvSpPr>
        <p:spPr bwMode="auto">
          <a:xfrm>
            <a:off x="3743325" y="225425"/>
            <a:ext cx="4862513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ياجموع الشعب هيا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8003" name="WordArt 3"/>
          <p:cNvSpPr>
            <a:spLocks noChangeArrowheads="1" noChangeShapeType="1" noTextEdit="1"/>
          </p:cNvSpPr>
          <p:nvPr/>
        </p:nvSpPr>
        <p:spPr bwMode="auto">
          <a:xfrm>
            <a:off x="4067175" y="1089025"/>
            <a:ext cx="4465638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إنشدوا لحن السلام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914" name="WordArt 2"/>
          <p:cNvSpPr>
            <a:spLocks noChangeArrowheads="1" noChangeShapeType="1" noTextEdit="1"/>
          </p:cNvSpPr>
          <p:nvPr/>
        </p:nvSpPr>
        <p:spPr bwMode="auto">
          <a:xfrm>
            <a:off x="3959225" y="4875213"/>
            <a:ext cx="4683125" cy="7858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للأم دائمة البتولية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915" name="WordArt 3"/>
          <p:cNvSpPr>
            <a:spLocks noChangeArrowheads="1" noChangeShapeType="1" noTextEdit="1"/>
          </p:cNvSpPr>
          <p:nvPr/>
        </p:nvSpPr>
        <p:spPr bwMode="auto">
          <a:xfrm>
            <a:off x="4032250" y="5768975"/>
            <a:ext cx="4610100" cy="7858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طوبوها على الدوام 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6320" name="AutoShape 16" descr="tomapic48qt4qi4"/>
          <p:cNvSpPr>
            <a:spLocks noChangeArrowheads="1"/>
          </p:cNvSpPr>
          <p:nvPr/>
        </p:nvSpPr>
        <p:spPr bwMode="auto">
          <a:xfrm>
            <a:off x="4608513" y="2347913"/>
            <a:ext cx="3708400" cy="2160587"/>
          </a:xfrm>
          <a:prstGeom prst="flowChartAlternateProcess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99999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C 0.015 0.03195  0.037 0.06523  0.055 0.07854  C 0.082 0.09984  0.108 0.10783  0.113 0.09718  C 0.117 0.08653  0.099 0.0599  0.072 0.0386  C 0.054 0.02529  0.021 0.01597  -0.008 0.01464  C -0.036 0.01597  -0.07 0.02529  -0.088 0.0386  C -0.115 0.0599  -0.133 0.08653  -0.128 0.09718  C -0.123 0.10783  -0.097 0.09984  -0.071 0.07854  C -0.053 0.06523  -0.03 0.03195  -0.016 0.0  C -0.001 -0.03328  0.009 -0.07721  0.009 -0.10516  C 0.009 -0.14776  0.002 -0.18104  -0.008 -0.18104  C -0.017 -0.18104  -0.025 -0.14776  -0.025 -0.10516  C -0.025 -0.07721  -0.014 -0.03328  0.0 0.0  Z" pathEditMode="relative" ptsTypes="">
                                      <p:cBhvr>
                                        <p:cTn id="6" dur="3000" fill="hold"/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330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0" y="5884863"/>
          <a:ext cx="6715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r:id="rId3" imgW="3467160" imgH="5018040" progId="">
                  <p:embed/>
                </p:oleObj>
              </mc:Choice>
              <mc:Fallback>
                <p:oleObj r:id="rId3" imgW="3467160" imgH="5018040" progId="">
                  <p:embed/>
                  <p:pic>
                    <p:nvPicPr>
                      <p:cNvPr id="2273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84863"/>
                        <a:ext cx="6715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792163" y="461645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2" name="Rectangle 4" descr="12243153570"/>
          <p:cNvSpPr>
            <a:spLocks noChangeArrowheads="1"/>
          </p:cNvSpPr>
          <p:nvPr/>
        </p:nvSpPr>
        <p:spPr bwMode="auto">
          <a:xfrm>
            <a:off x="0" y="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WordArt 2"/>
          <p:cNvSpPr>
            <a:spLocks noChangeArrowheads="1" noChangeShapeType="1" noTextEdit="1"/>
          </p:cNvSpPr>
          <p:nvPr/>
        </p:nvSpPr>
        <p:spPr bwMode="auto">
          <a:xfrm>
            <a:off x="4032250" y="2968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السلام لك يا مريم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27" name="WordArt 3"/>
          <p:cNvSpPr>
            <a:spLocks noChangeArrowheads="1" noChangeShapeType="1" noTextEdit="1"/>
          </p:cNvSpPr>
          <p:nvPr/>
        </p:nvSpPr>
        <p:spPr bwMode="auto">
          <a:xfrm>
            <a:off x="3924300" y="491331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فى الخلائق أنت أعظم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0" name="WordArt 6"/>
          <p:cNvSpPr>
            <a:spLocks noChangeArrowheads="1" noChangeShapeType="1" noTextEdit="1"/>
          </p:cNvSpPr>
          <p:nvPr/>
        </p:nvSpPr>
        <p:spPr bwMode="auto">
          <a:xfrm>
            <a:off x="4032250" y="1160463"/>
            <a:ext cx="4645025" cy="6048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شفيعة المؤمنين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231" name="WordArt 7"/>
          <p:cNvSpPr>
            <a:spLocks noChangeArrowheads="1" noChangeShapeType="1" noTextEdit="1"/>
          </p:cNvSpPr>
          <p:nvPr/>
        </p:nvSpPr>
        <p:spPr bwMode="auto">
          <a:xfrm>
            <a:off x="4067175" y="5984875"/>
            <a:ext cx="4645025" cy="604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3300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أنت فخر العالمين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3300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7337" name="Picture 9" descr="أم النو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25"/>
            <a:ext cx="26955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8" name="Rectangle 10" descr="12243153570"/>
          <p:cNvSpPr>
            <a:spLocks noChangeArrowheads="1"/>
          </p:cNvSpPr>
          <p:nvPr/>
        </p:nvSpPr>
        <p:spPr bwMode="auto">
          <a:xfrm>
            <a:off x="2916238" y="44450"/>
            <a:ext cx="431800" cy="981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27339" name="Object 1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1775" y="5856288"/>
          <a:ext cx="69215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r:id="rId7" imgW="3467160" imgH="5018040" progId="">
                  <p:embed/>
                </p:oleObj>
              </mc:Choice>
              <mc:Fallback>
                <p:oleObj r:id="rId7" imgW="3467160" imgH="5018040" progId="">
                  <p:embed/>
                  <p:pic>
                    <p:nvPicPr>
                      <p:cNvPr id="2273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856288"/>
                        <a:ext cx="69215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7340" name="Picture 12" descr="www-St-Takla-org__Saint-Mary_Theotokos-Mother-of-God-0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420938"/>
            <a:ext cx="1885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762097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1547813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5" name="Picture 3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44463"/>
            <a:ext cx="1439862" cy="8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6" name="Picture 4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0"/>
            <a:ext cx="1439862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2339975" y="1125538"/>
            <a:ext cx="48244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مع تحيات / </a:t>
            </a:r>
            <a:endParaRPr kumimoji="0" lang="en-US" altLang="en-US" sz="8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2998" name="Picture 6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815013"/>
            <a:ext cx="154781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9" name="Picture 7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5986463"/>
            <a:ext cx="1439862" cy="8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00" name="Picture 8" descr="Dove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5842000"/>
            <a:ext cx="1439862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01" name="Rectangle 9" descr="الشعار"/>
          <p:cNvSpPr>
            <a:spLocks noChangeArrowheads="1"/>
          </p:cNvSpPr>
          <p:nvPr/>
        </p:nvSpPr>
        <p:spPr bwMode="auto">
          <a:xfrm>
            <a:off x="503238" y="3860800"/>
            <a:ext cx="7885112" cy="16637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5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82142679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C:\Documents and Settings\admin\Desktop\بببب\مريم 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304800" y="0"/>
            <a:ext cx="7162800" cy="101600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ياعدرا ياأمي     </a:t>
            </a:r>
            <a:endParaRPr kumimoji="0" lang="ar-KW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4843463"/>
            <a:ext cx="3505200" cy="1938337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طلي بنورك طلي</a:t>
            </a:r>
            <a:endParaRPr kumimoji="0" lang="ar-KW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2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1" descr="C:\Documents and Settings\admin\Desktop\بببب\مري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8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0" y="304800"/>
            <a:ext cx="64008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طلي برحمة طلي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ياشفعتي ياعوني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25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\Desktop\أم النو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" y="0"/>
            <a:ext cx="6400800" cy="1146175"/>
          </a:xfrm>
        </p:spPr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ar-S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وإن سابني العالم وحدي</a:t>
            </a:r>
            <a:endParaRPr lang="ar-K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4572000"/>
            <a:ext cx="3657600" cy="2286000"/>
          </a:xfrm>
        </p:spPr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ar-SA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انت كفاية تكوني جنبي</a:t>
            </a:r>
            <a:endParaRPr lang="ar-KW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9781234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\Desktop\أم النو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52400" y="0"/>
            <a:ext cx="6400800" cy="1146175"/>
          </a:xfrm>
        </p:spPr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ar-SA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وإن سابني العالم وحدي</a:t>
            </a:r>
            <a:endParaRPr lang="ar-K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486400" y="4572000"/>
            <a:ext cx="3657600" cy="2286000"/>
          </a:xfrm>
        </p:spPr>
        <p:txBody>
          <a:bodyPr rtlCol="1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ar-SA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انت كفاية تكوني جنبي</a:t>
            </a:r>
            <a:endParaRPr lang="ar-KW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437419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876800" y="6096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pic>
        <p:nvPicPr>
          <p:cNvPr id="6147" name="Picture 10" descr="F:\old doc\New Folder\New Folder\STMA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76800" y="28956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C216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4C216D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53000" y="49530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054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allAtOnce" autoUpdateAnimBg="0"/>
      <p:bldP spid="5" grpId="0" build="allAtOnce" autoUpdateAnimBg="0"/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العدرا طهر الأطهار</a:t>
            </a:r>
          </a:p>
          <a:p>
            <a:r>
              <a:rPr lang="ar-KW" altLang="en-US" sz="8000" b="1"/>
              <a:t>العدرا أصل التعظيم</a:t>
            </a:r>
            <a:endParaRPr lang="en-US" altLang="en-US" sz="8000" b="1"/>
          </a:p>
        </p:txBody>
      </p:sp>
      <p:pic>
        <p:nvPicPr>
          <p:cNvPr id="23555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3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403350" y="115888"/>
            <a:ext cx="74517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حل بروح قدسه فى احشا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واخ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ذ من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ك الناسوتي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  <a:endParaRPr kumimoji="0" lang="ar-EG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بشرى كامل </a:t>
            </a:r>
            <a:endParaRPr kumimoji="0" lang="ar-EG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0" lang="ar-SA" altLang="en-US" sz="7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حملته يداك</a:t>
            </a:r>
            <a:endParaRPr kumimoji="0" lang="ar-EG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طوب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اك يازين الب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شري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</a:p>
        </p:txBody>
      </p:sp>
      <p:pic>
        <p:nvPicPr>
          <p:cNvPr id="35845" name="Picture 5" descr="Mary-Infant_Jes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2"/>
          <a:stretch>
            <a:fillRect/>
          </a:stretch>
        </p:blipFill>
        <p:spPr bwMode="auto">
          <a:xfrm>
            <a:off x="468313" y="1917700"/>
            <a:ext cx="1824037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2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utoUpdateAnimBg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 descr="Queen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33400"/>
            <a:ext cx="4876800" cy="1146175"/>
          </a:xfrm>
        </p:spPr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ar-SA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يا ملكة لكل السماء</a:t>
            </a:r>
            <a:endParaRPr lang="ar-KW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962400"/>
            <a:ext cx="4114800" cy="1752600"/>
          </a:xfrm>
        </p:spPr>
        <p:txBody>
          <a:bodyPr rtlCol="1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ar-SA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ياعظيمة بين النساء</a:t>
            </a:r>
            <a:endParaRPr lang="ar-KW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0055713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0" descr="mary25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5638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17002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في الضيقة وقت الآلام خليك لنا معينة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17002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76200" y="3852863"/>
            <a:ext cx="47244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خليك معانا تملي نتعزى وانت معانا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A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8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0" descr="mary25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0" y="0"/>
            <a:ext cx="5638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17002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في الضيقة وقت الآلام خليك لنا معينة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17002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76200" y="3852863"/>
            <a:ext cx="47244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A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خليك معانا تملي نتعزى وانت معانا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A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8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old doc\New Folder\New Folder (3)\ظهور العذراء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48200" y="0"/>
            <a:ext cx="44958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876800" y="6096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76800" y="28956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C216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4C216D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53000" y="49530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pic>
        <p:nvPicPr>
          <p:cNvPr id="8" name="Picture 2" descr="F:\old doc\New Folder\New Folder (3)\ظهور العذراء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0"/>
            <a:ext cx="44196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3665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allAtOnce" autoUpdateAnimBg="0"/>
      <p:bldP spid="5" grpId="0" build="allAtOnce" autoUpdateAnimBg="0"/>
      <p:bldP spid="6" grpId="0" autoUpdateAnimBg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1269" name="Picture 2" descr="F:\old doc\New Folder\New Folder\x1pbglk-vqL4BsYM2h1VsbXpfB_b4xeFWBBc5VBQDf7AUdvw63GE-y5SJvqN_fqwIvxrkNJRKlaF0hsGkvXL0UGOngk4vlE0P_44GiqrxwJAb7uJkGbA620uBoQoctYYFalrtuUQVsDRNgbM0vclcyi9g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F:\old doc\New Folder\New Folder\x1pbglk-vqL4BsYM2h1VsbXpfB_b4xeFWBBc5VBQDf7AUdvw63GE-y5SJvqN_fqwIvxrkNJRKlaF0hsGkvXL0UGOngk4vlE0P_44GiqrxwJAb7uJkGbA620uBoQoctYYFalrtuUQVsDRNgbM0vclcyi9g[1].jpg"/>
            <p:cNvPicPr>
              <a:picLocks noChangeAspect="1" noChangeArrowheads="1"/>
            </p:cNvPicPr>
            <p:nvPr/>
          </p:nvPicPr>
          <p:blipFill>
            <a:blip r:embed="rId3" cstate="print"/>
            <a:srcRect b="91111"/>
            <a:stretch>
              <a:fillRect/>
            </a:stretch>
          </p:blipFill>
          <p:spPr bwMode="auto">
            <a:xfrm>
              <a:off x="0" y="0"/>
              <a:ext cx="4876800" cy="1905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371600" y="0"/>
            <a:ext cx="6248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ياشفيعة لكل النفوس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-381000" y="974725"/>
            <a:ext cx="47244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يامباركة ياأم القدوس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7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0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3" descr="F:\old doc\New Folder\صور2\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209800" y="0"/>
            <a:ext cx="53594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كل ما أطلبك تجيني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4648200"/>
            <a:ext cx="4267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تلاقيني في حماك محروس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6004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6" grpId="0" autoUpdateAnimBg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0" descr="F:\old doc\New Folder\صور2\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3505200" y="762000"/>
            <a:ext cx="4859338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كل العالم بيرنملك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762000" y="3429000"/>
            <a:ext cx="5029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الشعب مع الإكليروس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6633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6" grpId="0" autoUpdateAnimBg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0" descr="F:\old doc\New Folder\صور2\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3505200" y="762000"/>
            <a:ext cx="4859338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كل العالم بيرنملك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762000" y="3429000"/>
            <a:ext cx="5029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الشعب مع الإكليروس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7477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6" grpId="0" autoUpdateAnimBg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F:\old doc\New Folder\New Folder\STMARY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724400" y="0"/>
            <a:ext cx="44196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876800" y="6096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  <p:pic>
        <p:nvPicPr>
          <p:cNvPr id="64516" name="Picture 10" descr="F:\old doc\New Folder\New Folder\STMA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0"/>
            <a:ext cx="47244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76800" y="2895600"/>
            <a:ext cx="386238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C216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4C216D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ea typeface="+mn-ea"/>
              <a:cs typeface="Simplified Arabic" pitchFamily="2" charset="-7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53000" y="4953000"/>
            <a:ext cx="3898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Simplified Arabic" pitchFamily="2" charset="-78"/>
              </a:rPr>
              <a:t>ياعدرا يا أمي</a:t>
            </a:r>
            <a:endParaRPr kumimoji="0" lang="en-US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  <a:ea typeface="+mn-ea"/>
              <a:cs typeface="Simplified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2145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allAtOnce" autoUpdateAnimBg="0"/>
      <p:bldP spid="5" grpId="0" build="allAtOnce" autoUpdateAnimBg="0"/>
      <p:bldP spid="6" grpId="0" autoUpdateAnimBg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474386"/>
              </p:ext>
            </p:extLst>
          </p:nvPr>
        </p:nvGraphicFramePr>
        <p:xfrm>
          <a:off x="467544" y="188640"/>
          <a:ext cx="8229600" cy="6450712"/>
        </p:xfrm>
        <a:graphic>
          <a:graphicData uri="http://schemas.openxmlformats.org/drawingml/2006/table">
            <a:tbl>
              <a:tblPr rtl="1"/>
              <a:tblGrid>
                <a:gridCol w="3676042">
                  <a:extLst>
                    <a:ext uri="{9D8B030D-6E8A-4147-A177-3AD203B41FA5}">
                      <a16:colId xmlns:a16="http://schemas.microsoft.com/office/drawing/2014/main" val="3002527058"/>
                    </a:ext>
                  </a:extLst>
                </a:gridCol>
                <a:gridCol w="881578">
                  <a:extLst>
                    <a:ext uri="{9D8B030D-6E8A-4147-A177-3AD203B41FA5}">
                      <a16:colId xmlns:a16="http://schemas.microsoft.com/office/drawing/2014/main" val="2026028953"/>
                    </a:ext>
                  </a:extLst>
                </a:gridCol>
                <a:gridCol w="3671980">
                  <a:extLst>
                    <a:ext uri="{9D8B030D-6E8A-4147-A177-3AD203B41FA5}">
                      <a16:colId xmlns:a16="http://schemas.microsoft.com/office/drawing/2014/main" val="2861314751"/>
                    </a:ext>
                  </a:extLst>
                </a:gridCol>
              </a:tblGrid>
              <a:tr h="6450712">
                <a:tc>
                  <a:txBody>
                    <a:bodyPr/>
                    <a:lstStyle/>
                    <a:p>
                      <a:pPr algn="just" rtl="1"/>
                      <a:r>
                        <a:rPr lang="ar-SA" sz="2800" dirty="0">
                          <a:effectLst/>
                        </a:rPr>
                        <a:t>ما أحلاك يا مريم ما أحلاك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اختار جمالك بوهاك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حملتى فادى البشرية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أرضعت رب البرية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كنت أمًا لفاديك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دا هو ابنك وبنيكى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ما أحلاك يا مريم ما أحلاك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اختار جمالك وبهاءك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أطلبى واشفعى فينا يا عذراء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دى شفاعتك تدينا النصرة</a:t>
                      </a:r>
                      <a:br>
                        <a:rPr lang="ar-SA" sz="2800" dirty="0">
                          <a:effectLst/>
                        </a:rPr>
                      </a:br>
                      <a:endParaRPr lang="ar-SA" sz="3600" dirty="0">
                        <a:effectLst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AEC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6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AEC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1"/>
                      <a:r>
                        <a:rPr lang="ar-SA" sz="2800" dirty="0">
                          <a:effectLst/>
                        </a:rPr>
                        <a:t>حملتى النور فى أحشاك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طوباك يا مريم طوباك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ولدت خالق الدنيا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طوباك يا مريم طوباك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مقدرش أوصف معانيكى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طوباك يا مريم طوباك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حملتى النور فى أحشاك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طوباك يا مريم طوباك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عند إلهك رب القدرة</a:t>
                      </a:r>
                      <a:br>
                        <a:rPr lang="ar-SA" sz="2800" dirty="0">
                          <a:effectLst/>
                        </a:rPr>
                      </a:br>
                      <a:r>
                        <a:rPr lang="ar-SA" sz="2800" dirty="0">
                          <a:effectLst/>
                        </a:rPr>
                        <a:t>طوباك يا مريم طوباك</a:t>
                      </a:r>
                      <a:endParaRPr lang="ar-SA" sz="3600" dirty="0">
                        <a:effectLst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7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78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38244" name="Picture 4" descr="0210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3748" r="8566" b="3642"/>
          <a:stretch>
            <a:fillRect/>
          </a:stretch>
        </p:blipFill>
        <p:spPr bwMode="auto">
          <a:xfrm>
            <a:off x="250825" y="404813"/>
            <a:ext cx="1763713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245" name="WordArt 5"/>
          <p:cNvSpPr>
            <a:spLocks noChangeArrowheads="1" noChangeShapeType="1" noTextEdit="1"/>
          </p:cNvSpPr>
          <p:nvPr/>
        </p:nvSpPr>
        <p:spPr bwMode="auto">
          <a:xfrm>
            <a:off x="1979613" y="549275"/>
            <a:ext cx="6842125" cy="5759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العليقــــة التــى رأهـا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موسى النبى فى البريـة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والنيران تشعـل  جواهـا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ولـــم تمسسهــا بأذيــــة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8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39268" name="Picture 4" descr="MARY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>
            <a:fillRect/>
          </a:stretch>
        </p:blipFill>
        <p:spPr bwMode="auto">
          <a:xfrm>
            <a:off x="160338" y="1196975"/>
            <a:ext cx="2251075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9" name="WordArt 5"/>
          <p:cNvSpPr>
            <a:spLocks noChangeArrowheads="1" noChangeShapeType="1" noTextEdit="1"/>
          </p:cNvSpPr>
          <p:nvPr/>
        </p:nvSpPr>
        <p:spPr bwMode="auto">
          <a:xfrm>
            <a:off x="2700338" y="476250"/>
            <a:ext cx="6192837" cy="5473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مثـال ام النــور طوباهـا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حملت جمــر اللاهوتيــة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تسعة اشهر فى أحشاها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وهـى عـذراء ببكوريـة 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81925" name="Picture 5" descr="Virgin Mary (4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16008" r="243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520950" y="0"/>
            <a:ext cx="6588125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داود اب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وك ح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دث عن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ك</a:t>
            </a:r>
            <a:endParaRPr kumimoji="0" lang="ar-EG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ونط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ق بشه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ادات نبوي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  <a:endParaRPr kumimoji="0" lang="ar-EG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اله الالهة صار فى حضنك</a:t>
            </a:r>
            <a:endParaRPr kumimoji="0" lang="ar-EG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طوب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اك يازي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ن البشري</a:t>
            </a:r>
            <a:r>
              <a:rPr kumimoji="0" lang="ar-EG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ـــ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ة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80808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1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38919" name="Picture 7" descr="Virgin Mary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0" r="62086"/>
          <a:stretch>
            <a:fillRect/>
          </a:stretch>
        </p:blipFill>
        <p:spPr bwMode="auto">
          <a:xfrm>
            <a:off x="179388" y="838200"/>
            <a:ext cx="26638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1" name="WordArt 9"/>
          <p:cNvSpPr>
            <a:spLocks noChangeArrowheads="1" noChangeShapeType="1" noTextEdit="1"/>
          </p:cNvSpPr>
          <p:nvPr/>
        </p:nvSpPr>
        <p:spPr bwMode="auto">
          <a:xfrm>
            <a:off x="2916238" y="620713"/>
            <a:ext cx="6084887" cy="48958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دعيت أمــاً لمن أنشـاك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لاجل خلاص البشريــة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اتى وسكـن فى أحشاك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0" cap="none" spc="0" normalizeH="0" baseline="0" noProof="0" smtClean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وأنت عذراء ببكوريــة</a:t>
            </a:r>
            <a:endParaRPr kumimoji="0" lang="en-US" sz="3600" b="1" i="0" u="none" strike="noStrike" kern="10" cap="none" spc="0" normalizeH="0" baseline="0" noProof="0" smtClean="0">
              <a:ln w="9525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40292" name="Picture 4" descr="0210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3748" r="8566" b="3642"/>
          <a:stretch>
            <a:fillRect/>
          </a:stretch>
        </p:blipFill>
        <p:spPr bwMode="auto">
          <a:xfrm>
            <a:off x="250825" y="404813"/>
            <a:ext cx="1763713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293" name="WordArt 5"/>
          <p:cNvSpPr>
            <a:spLocks noChangeArrowheads="1" noChangeShapeType="1" noTextEdit="1"/>
          </p:cNvSpPr>
          <p:nvPr/>
        </p:nvSpPr>
        <p:spPr bwMode="auto">
          <a:xfrm>
            <a:off x="1979613" y="549275"/>
            <a:ext cx="6842125" cy="57594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العليقــــة التــى رأهـا 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موسى النبى فى البريـة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والنيران تشعـل  جواهـا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ولـــم تمسسهــا بأذيــــة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2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41316" name="Picture 4" descr="MARY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/>
          <a:stretch>
            <a:fillRect/>
          </a:stretch>
        </p:blipFill>
        <p:spPr bwMode="auto">
          <a:xfrm>
            <a:off x="160338" y="1196975"/>
            <a:ext cx="2251075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317" name="WordArt 5"/>
          <p:cNvSpPr>
            <a:spLocks noChangeArrowheads="1" noChangeShapeType="1" noTextEdit="1"/>
          </p:cNvSpPr>
          <p:nvPr/>
        </p:nvSpPr>
        <p:spPr bwMode="auto">
          <a:xfrm>
            <a:off x="2700338" y="476250"/>
            <a:ext cx="6192837" cy="5473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مثـال ام النــور طوباهـا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حملت جمــر اللاهوتيــة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تسعة اشهر فى أحشاها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1" u="none" strike="noStrike" kern="10" cap="none" spc="0" normalizeH="0" baseline="0" noProof="0" smtClean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وهـى عـذراء ببكوريـة </a:t>
            </a:r>
            <a:endParaRPr kumimoji="0" lang="en-US" sz="3600" b="1" i="1" u="none" strike="noStrike" kern="10" cap="none" spc="0" normalizeH="0" baseline="0" noProof="0" smtClean="0">
              <a:ln w="9525">
                <a:solidFill>
                  <a:srgbClr val="FFFF00"/>
                </a:solidFill>
                <a:round/>
                <a:headEnd/>
                <a:tailEnd/>
              </a:ln>
              <a:solidFill>
                <a:srgbClr val="FFFF00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5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782530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334000" y="1050925"/>
            <a:ext cx="3276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نت منارة الاقداس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يا عذرا يا 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م الخلاص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endParaRPr kumimoji="0" lang="en-US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2051" name="Picture 3" descr="REGIN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39147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181600" y="1382713"/>
            <a:ext cx="358140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شر العالم رفضتيه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أتاك 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يسوع و حملتيه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 descr="theotokos_ath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477837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2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العدرا كنز النعمة</a:t>
            </a:r>
          </a:p>
          <a:p>
            <a:r>
              <a:rPr lang="ar-KW" altLang="en-US" sz="8000" b="1"/>
              <a:t>العدرا أم الرحمة</a:t>
            </a:r>
            <a:endParaRPr lang="en-US" altLang="en-US" sz="8000" b="1"/>
          </a:p>
        </p:txBody>
      </p:sp>
      <p:pic>
        <p:nvPicPr>
          <p:cNvPr id="2052" name="Picture 4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05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334000" y="441325"/>
            <a:ext cx="36576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رمز الطهارة الحقيقية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أنت يا عذرا يا غالية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6147" name="Picture 3" descr="theotoko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4979988" cy="62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334000" y="898525"/>
            <a:ext cx="3505200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في حياتك يا 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م يسوع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فيض لكل الجموع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 descr="threeh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9212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486400" y="457200"/>
            <a:ext cx="33528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حوالين فضيلة واثنين 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نقف نتأمل 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سنت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ين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5" name="Picture 5" descr="a33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438467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648200" y="898525"/>
            <a:ext cx="4343400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بقلوب محتاج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ة</a:t>
            </a:r>
            <a:r>
              <a:rPr kumimoji="0" lang="en-US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ها تقول</a:t>
            </a:r>
            <a:r>
              <a:rPr kumimoji="0" lang="en-US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صلي لن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يا عذراء يا بتول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2291" name="Picture 3" descr="I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44243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4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5334000" y="457200"/>
            <a:ext cx="34290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ما 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حلي القلب المليان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بتواضع 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م الحنان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42" name="Picture 6" descr="a0000a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81000"/>
            <a:ext cx="4510087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181600" y="1309688"/>
            <a:ext cx="373380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بمحبة و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إ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نكار الذات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مريم خدمت اليصابات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 descr="picc001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648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5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953000" y="441325"/>
            <a:ext cx="40386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قلب المتواضع بيكون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مسكن لالهنا الحنون 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18435" name="Picture 3" descr="A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51485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5486400" y="441325"/>
            <a:ext cx="34290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لما نصلي لما نقول</a:t>
            </a:r>
            <a:r>
              <a:rPr kumimoji="0" lang="en-US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شفاعتك يا عذرا يا بتول</a:t>
            </a: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3" descr="ADV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454818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1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148263" y="273050"/>
            <a:ext cx="3581400" cy="603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تسمع صلواتنا في الحال 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تطلب من الرب المتعال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2531" name="Picture 3" descr="carmel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46482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1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5562600" y="900113"/>
            <a:ext cx="32766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يا بخت اللي ينادي علي طول</a:t>
            </a:r>
            <a:r>
              <a:rPr kumimoji="0" lang="en-US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</a:t>
            </a:r>
            <a:endParaRPr kumimoji="0" lang="ar-SA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يا ع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د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را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يا عدرا</a:t>
            </a: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/>
              </a:rPr>
              <a:t> يا بتول</a:t>
            </a:r>
            <a:endParaRPr kumimoji="0" lang="en-US" altLang="en-US" sz="6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/>
            </a:endParaRPr>
          </a:p>
        </p:txBody>
      </p:sp>
      <p:pic>
        <p:nvPicPr>
          <p:cNvPr id="24579" name="Picture 3" descr="han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4953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gly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العدرا والدة الكلمة</a:t>
            </a:r>
          </a:p>
          <a:p>
            <a:r>
              <a:rPr lang="ar-KW" altLang="en-US" sz="8000" b="1"/>
              <a:t>المتجسد بسر عظيم</a:t>
            </a:r>
            <a:endParaRPr lang="en-US" altLang="en-US" sz="8000" b="1"/>
          </a:p>
        </p:txBody>
      </p:sp>
      <p:pic>
        <p:nvPicPr>
          <p:cNvPr id="3075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06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23819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9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038600" y="908050"/>
            <a:ext cx="5105400" cy="45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قلوبنا بتحبك   حب ملوش مثيل</a:t>
            </a:r>
            <a:r>
              <a:rPr kumimoji="0" lang="en-US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ar-SA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عايزين نفضل جنبك ونقول تراتيل (2)</a:t>
            </a:r>
            <a:r>
              <a:rPr kumimoji="0" lang="en-US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5" name="Picture 3" descr="picc00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3530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7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9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026"/>
          <p:cNvSpPr txBox="1">
            <a:spLocks noChangeArrowheads="1"/>
          </p:cNvSpPr>
          <p:nvPr/>
        </p:nvSpPr>
        <p:spPr bwMode="auto">
          <a:xfrm>
            <a:off x="4343400" y="152400"/>
            <a:ext cx="4495800" cy="649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بتسدى احتياجنا وتفيضي كمان وفى زحمة حياتنا تدينا الامان(2)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1027" descr="picc00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219200"/>
            <a:ext cx="30607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6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7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0" y="152400"/>
            <a:ext cx="4495800" cy="649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جمال مشاعرك حب حنان رعايا   يا هنانا بأمومتك يا فخر البرايا(2)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 descr="j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7988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4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1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886200" y="669925"/>
            <a:ext cx="50292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بيكي يزداد إيماناً بزيارتك بيوتناً مين يوفى جمايلك يا بركة فى حياتنا(2)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3" descr="picc00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30607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9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بإرادته جاء للعالم</a:t>
            </a:r>
          </a:p>
          <a:p>
            <a:r>
              <a:rPr lang="ar-KW" altLang="en-US" sz="8000" b="1"/>
              <a:t>وأكمل تدبيره وتألم</a:t>
            </a:r>
            <a:endParaRPr lang="en-US" altLang="en-US" sz="8000" b="1"/>
          </a:p>
        </p:txBody>
      </p:sp>
      <p:pic>
        <p:nvPicPr>
          <p:cNvPr id="6147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370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886200" y="593725"/>
            <a:ext cx="48006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نورت حياتنا لما شفنا نورك       ياله يا عدرا طلي دا وحشنا ظهورك(2)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3" descr="picc00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30607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800600" y="593725"/>
            <a:ext cx="3962400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أمنا يا عدرا   يا أم المسيح يا اللي فيك دايما بيحلو المديح(2)</a:t>
            </a:r>
            <a:endParaRPr kumimoji="0" lang="en-US" altLang="en-US" sz="70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3" descr="العذراء ويسوع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gly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6165850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7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894374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876800" y="136525"/>
            <a:ext cx="40386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ثوبك 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فضفاض </a:t>
            </a: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ar-SA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وبيضوي      والتاج دهبي على فضي    (2) </a:t>
            </a:r>
            <a:endParaRPr kumimoji="0" lang="en-US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45386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406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038600" y="533400"/>
            <a:ext cx="48768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فرحتي سماي وأرضي          إيه دة كله يا أم النور إيه دة كله دة مش معقول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9243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209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29200" y="1143000"/>
            <a:ext cx="3810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بتول يا طاهرة تملي بتشقي علينا و تطلي(2)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57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979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343400" y="609600"/>
            <a:ext cx="46482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 القبة تغيبى وتهلي           إيه دة كله يا أم النور إيه دة كله دة مش معقول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416718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710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816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أنوار حوالين القبة شايفينها شاب و شابة(2) 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41483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182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419600" y="228600"/>
            <a:ext cx="44196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 الفرحة ما تتخبى         إيه دة كله يا أم النور إيه دة كله دة مش معقول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4114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gly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5725"/>
            <a:ext cx="1736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270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137621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ترأف وأنقذ آدم</a:t>
            </a:r>
          </a:p>
          <a:p>
            <a:r>
              <a:rPr lang="ar-KW" altLang="en-US" sz="8000" b="1"/>
              <a:t>ونسله من قاع الجحيم</a:t>
            </a:r>
            <a:endParaRPr lang="en-US" altLang="en-US" sz="8000" b="1"/>
          </a:p>
        </p:txBody>
      </p:sp>
      <p:pic>
        <p:nvPicPr>
          <p:cNvPr id="7171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2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30723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01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6200" y="0"/>
            <a:ext cx="4953000" cy="6858000"/>
          </a:xfrm>
        </p:spPr>
        <p:txBody>
          <a:bodyPr/>
          <a:lstStyle/>
          <a:p>
            <a:pPr algn="r"/>
            <a:r>
              <a:rPr lang="ar-SA" altLang="en-US" sz="7000" b="1"/>
              <a:t>أبنك أوصاك بنا على الصليب</a:t>
            </a:r>
            <a:br>
              <a:rPr lang="ar-SA" altLang="en-US" sz="7000" b="1"/>
            </a:br>
            <a:r>
              <a:rPr lang="ar-SA" altLang="en-US" sz="7000" b="1"/>
              <a:t>أعطانا إياك في شخص الحبيب</a:t>
            </a:r>
            <a:endParaRPr lang="en-US" altLang="en-US" sz="7000" b="1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919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45059" name="Picture 1027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821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04800" y="3657600"/>
            <a:ext cx="9144000" cy="1981200"/>
          </a:xfrm>
        </p:spPr>
        <p:txBody>
          <a:bodyPr/>
          <a:lstStyle/>
          <a:p>
            <a:r>
              <a:rPr lang="ar-SA" altLang="en-US" sz="9000" b="1">
                <a:solidFill>
                  <a:srgbClr val="FFFF00"/>
                </a:solidFill>
              </a:rPr>
              <a:t>كالأم الحنونة بك نستعين</a:t>
            </a:r>
            <a:br>
              <a:rPr lang="ar-SA" altLang="en-US" sz="9000" b="1">
                <a:solidFill>
                  <a:srgbClr val="FFFF00"/>
                </a:solidFill>
              </a:rPr>
            </a:br>
            <a:r>
              <a:rPr lang="ar-SA" altLang="en-US" sz="9000" b="1">
                <a:solidFill>
                  <a:srgbClr val="FFFF00"/>
                </a:solidFill>
              </a:rPr>
              <a:t>اظهري المعونة منك للبنين</a:t>
            </a:r>
            <a:endParaRPr lang="en-US" altLang="en-US" sz="90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57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34819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648200" cy="5181600"/>
          </a:xfrm>
        </p:spPr>
        <p:txBody>
          <a:bodyPr/>
          <a:lstStyle/>
          <a:p>
            <a:pPr algn="r"/>
            <a:r>
              <a:rPr lang="ar-SA" altLang="en-US" sz="7500" b="1">
                <a:solidFill>
                  <a:schemeClr val="bg1"/>
                </a:solidFill>
              </a:rPr>
              <a:t>كل ما نرجوكي نفوسنا تطيب كل ما ندعوكي من وادي النحيب</a:t>
            </a:r>
            <a:endParaRPr lang="en-US" altLang="en-US" sz="7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42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47107" name="Picture 1027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309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0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6800" y="990600"/>
            <a:ext cx="4267200" cy="4724400"/>
          </a:xfrm>
        </p:spPr>
        <p:txBody>
          <a:bodyPr/>
          <a:lstStyle/>
          <a:p>
            <a:r>
              <a:rPr lang="ar-SA" altLang="en-US" sz="7000" b="1"/>
              <a:t>نرجوك الحماية من كل الشرور</a:t>
            </a:r>
            <a:br>
              <a:rPr lang="ar-SA" altLang="en-US" sz="7000" b="1"/>
            </a:br>
            <a:r>
              <a:rPr lang="ar-SA" altLang="en-US" sz="7000" b="1"/>
              <a:t>ضاعفى العناية في يوم النشور</a:t>
            </a:r>
            <a:endParaRPr lang="en-US" altLang="en-US" sz="7000" b="1"/>
          </a:p>
        </p:txBody>
      </p:sp>
    </p:spTree>
    <p:extLst>
      <p:ext uri="{BB962C8B-B14F-4D97-AF65-F5344CB8AC3E}">
        <p14:creationId xmlns:p14="http://schemas.microsoft.com/office/powerpoint/2010/main" val="931490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36867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48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609600"/>
            <a:ext cx="4876800" cy="5181600"/>
          </a:xfrm>
        </p:spPr>
        <p:txBody>
          <a:bodyPr/>
          <a:lstStyle/>
          <a:p>
            <a:pPr algn="r"/>
            <a:r>
              <a:rPr lang="ar-SA" altLang="en-US" sz="7000" b="1"/>
              <a:t>يا أم الرجاء والحب الجميل</a:t>
            </a:r>
            <a:br>
              <a:rPr lang="ar-SA" altLang="en-US" sz="7000" b="1"/>
            </a:br>
            <a:r>
              <a:rPr lang="ar-SA" altLang="en-US" sz="7000" b="1"/>
              <a:t>يا باب السماء حبك السبيل</a:t>
            </a:r>
            <a:endParaRPr lang="en-US" altLang="en-US" sz="7000" b="1"/>
          </a:p>
        </p:txBody>
      </p:sp>
      <p:pic>
        <p:nvPicPr>
          <p:cNvPr id="19459" name="Picture 3" descr="D:\صور دينية\الصور الدينية\السيدة العذراء\الملكة والملك\mado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3771900" cy="60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1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r>
              <a:rPr lang="ar-KW" altLang="en-US" sz="8000" b="1"/>
              <a:t>هو الشافي سقام أيوب</a:t>
            </a:r>
          </a:p>
          <a:p>
            <a:r>
              <a:rPr lang="ar-KW" altLang="en-US" sz="8000" b="1"/>
              <a:t>وبنعمته بارك يعقوب</a:t>
            </a:r>
            <a:endParaRPr lang="en-US" altLang="en-US" sz="8000" b="1"/>
          </a:p>
        </p:txBody>
      </p:sp>
      <p:pic>
        <p:nvPicPr>
          <p:cNvPr id="8195" name="Picture 3" descr="ELADR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360738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55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49155" name="Picture 1027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4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24400" y="609600"/>
            <a:ext cx="3733800" cy="5181600"/>
          </a:xfrm>
        </p:spPr>
        <p:txBody>
          <a:bodyPr/>
          <a:lstStyle/>
          <a:p>
            <a:pPr algn="r"/>
            <a:r>
              <a:rPr lang="ar-SA" altLang="en-US" sz="7000" b="1"/>
              <a:t> قالت الأئمة فادينا أراد</a:t>
            </a:r>
            <a:br>
              <a:rPr lang="ar-SA" altLang="en-US" sz="7000" b="1"/>
            </a:br>
            <a:r>
              <a:rPr lang="ar-SA" altLang="en-US" sz="7000" b="1"/>
              <a:t>أن كل نعمة منك تستفاد</a:t>
            </a:r>
            <a:endParaRPr lang="en-US" altLang="en-US" sz="7000" b="1"/>
          </a:p>
        </p:txBody>
      </p:sp>
      <p:pic>
        <p:nvPicPr>
          <p:cNvPr id="20483" name="Picture 3" descr="D:\صور دينية\الصور الدينية\السيدة العذراء\الملكة والملك\AAR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4419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29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21507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608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14800" y="609600"/>
            <a:ext cx="4343400" cy="5181600"/>
          </a:xfrm>
        </p:spPr>
        <p:txBody>
          <a:bodyPr/>
          <a:lstStyle/>
          <a:p>
            <a:pPr algn="r"/>
            <a:r>
              <a:rPr lang="ar-SA" altLang="en-US" sz="7000" b="1"/>
              <a:t>لا يكون يا مريم حظ العابدين</a:t>
            </a:r>
            <a:br>
              <a:rPr lang="ar-SA" altLang="en-US" sz="7000" b="1"/>
            </a:br>
            <a:r>
              <a:rPr lang="ar-SA" altLang="en-US" sz="7000" b="1"/>
              <a:t>يوماً في جهنم مثل الكافرين</a:t>
            </a:r>
            <a:endParaRPr lang="en-US" altLang="en-US" sz="7000" b="1"/>
          </a:p>
        </p:txBody>
      </p:sp>
      <p:pic>
        <p:nvPicPr>
          <p:cNvPr id="24579" name="Picture 3" descr="D:\صور دينية\الصور الدينية\السيدة العذراء\الملكة والملك\MARY8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38862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08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51203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487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24400" y="609600"/>
            <a:ext cx="3733800" cy="5181600"/>
          </a:xfrm>
        </p:spPr>
        <p:txBody>
          <a:bodyPr/>
          <a:lstStyle/>
          <a:p>
            <a:pPr algn="r"/>
            <a:r>
              <a:rPr lang="ar-SA" altLang="en-US" sz="7000" b="1"/>
              <a:t>اظهري سخاك في كل الأحقاب</a:t>
            </a:r>
            <a:br>
              <a:rPr lang="ar-SA" altLang="en-US" sz="7000" b="1"/>
            </a:br>
            <a:r>
              <a:rPr lang="ar-SA" altLang="en-US" sz="7000" b="1"/>
              <a:t>أن ما أتاك طالب وخاب</a:t>
            </a:r>
            <a:endParaRPr lang="en-US" altLang="en-US" sz="7000" b="1"/>
          </a:p>
        </p:txBody>
      </p:sp>
      <p:pic>
        <p:nvPicPr>
          <p:cNvPr id="27651" name="Picture 3" descr="D:\صور دينية\الصور الدينية\السيدة العذراء\الملكة والملك\AAR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4419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3684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1000" y="609600"/>
            <a:ext cx="4267200" cy="5181600"/>
          </a:xfrm>
        </p:spPr>
        <p:txBody>
          <a:bodyPr/>
          <a:lstStyle/>
          <a:p>
            <a:pPr algn="r"/>
            <a:r>
              <a:rPr lang="ar-SA" altLang="en-US" sz="7000" b="1"/>
              <a:t>حبك يا مريم غاية المنى</a:t>
            </a:r>
            <a:br>
              <a:rPr lang="ar-SA" altLang="en-US" sz="7000" b="1"/>
            </a:br>
            <a:r>
              <a:rPr lang="ar-SA" altLang="en-US" sz="7000" b="1"/>
              <a:t>يا أم المعظم كونى أمنا</a:t>
            </a:r>
            <a:endParaRPr lang="en-US" altLang="en-US" sz="7000" b="1"/>
          </a:p>
        </p:txBody>
      </p:sp>
      <p:pic>
        <p:nvPicPr>
          <p:cNvPr id="28675" name="Picture 3" descr="D:\صور دينية\الصور الدينية\السيدة العذراء\ظهور العذراء\I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4194175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060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hlinkClick r:id="rId2" action="ppaction://hlinksldjump"/>
          </p:cNvPr>
          <p:cNvSpPr txBox="1">
            <a:spLocks/>
          </p:cNvSpPr>
          <p:nvPr/>
        </p:nvSpPr>
        <p:spPr>
          <a:xfrm>
            <a:off x="6876258" y="119771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العليقة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ubtitle 2">
            <a:hlinkClick r:id="rId3" action="ppaction://hlinksldjump"/>
          </p:cNvPr>
          <p:cNvSpPr txBox="1">
            <a:spLocks/>
          </p:cNvSpPr>
          <p:nvPr/>
        </p:nvSpPr>
        <p:spPr>
          <a:xfrm>
            <a:off x="6876257" y="212532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امنا يا عدرا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ubtitle 2">
            <a:hlinkClick r:id="rId4" action="ppaction://hlinksldjump"/>
          </p:cNvPr>
          <p:cNvSpPr txBox="1">
            <a:spLocks/>
          </p:cNvSpPr>
          <p:nvPr/>
        </p:nvSpPr>
        <p:spPr>
          <a:xfrm>
            <a:off x="6876256" y="3164800"/>
            <a:ext cx="1970484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انت منارة الاقداس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Subtitle 2">
            <a:hlinkClick r:id="rId5" action="ppaction://hlinksldjump"/>
          </p:cNvPr>
          <p:cNvSpPr txBox="1">
            <a:spLocks/>
          </p:cNvSpPr>
          <p:nvPr/>
        </p:nvSpPr>
        <p:spPr>
          <a:xfrm>
            <a:off x="6876256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ثوبك فضفاض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Subtitle 2">
            <a:hlinkClick r:id="rId6" action="ppaction://hlinksldjump"/>
          </p:cNvPr>
          <p:cNvSpPr txBox="1">
            <a:spLocks/>
          </p:cNvSpPr>
          <p:nvPr/>
        </p:nvSpPr>
        <p:spPr>
          <a:xfrm>
            <a:off x="797793" y="54363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حبك يا مريم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Subtitle 2">
            <a:hlinkClick r:id="rId7" action="ppaction://hlinksldjump"/>
          </p:cNvPr>
          <p:cNvSpPr txBox="1">
            <a:spLocks/>
          </p:cNvSpPr>
          <p:nvPr/>
        </p:nvSpPr>
        <p:spPr>
          <a:xfrm>
            <a:off x="530704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سلامنا اليك يا ام المعونة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Subtitle 2">
            <a:hlinkClick r:id="rId8" action="ppaction://hlinksldjump"/>
          </p:cNvPr>
          <p:cNvSpPr txBox="1">
            <a:spLocks/>
          </p:cNvSpPr>
          <p:nvPr/>
        </p:nvSpPr>
        <p:spPr>
          <a:xfrm>
            <a:off x="602711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سامعنا شايفانا فاكرنا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Subtitle 2">
            <a:hlinkClick r:id="rId9" action="ppaction://hlinksldjump"/>
          </p:cNvPr>
          <p:cNvSpPr txBox="1">
            <a:spLocks/>
          </p:cNvSpPr>
          <p:nvPr/>
        </p:nvSpPr>
        <p:spPr>
          <a:xfrm>
            <a:off x="999644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طوباك يا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Subtitle 2">
            <a:hlinkClick r:id="rId10" action="ppaction://hlinksldjump"/>
          </p:cNvPr>
          <p:cNvSpPr txBox="1">
            <a:spLocks/>
          </p:cNvSpPr>
          <p:nvPr/>
        </p:nvSpPr>
        <p:spPr>
          <a:xfrm>
            <a:off x="999644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فوق القباب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Subtitle 2">
            <a:hlinkClick r:id="rId11" action="ppaction://hlinksldjump"/>
          </p:cNvPr>
          <p:cNvSpPr txBox="1">
            <a:spLocks/>
          </p:cNvSpPr>
          <p:nvPr/>
        </p:nvSpPr>
        <p:spPr>
          <a:xfrm>
            <a:off x="971600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في </a:t>
            </a:r>
            <a:r>
              <a:rPr kumimoji="0" lang="ar-EG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ظل </a:t>
            </a: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حمايتك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Subtitle 2">
            <a:hlinkClick r:id="rId12" action="ppaction://hlinksldjump"/>
          </p:cNvPr>
          <p:cNvSpPr txBox="1">
            <a:spLocks/>
          </p:cNvSpPr>
          <p:nvPr/>
        </p:nvSpPr>
        <p:spPr>
          <a:xfrm>
            <a:off x="3837024" y="405631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مجد مريم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Subtitle 2">
            <a:hlinkClick r:id="rId13" action="ppaction://hlinksldjump"/>
          </p:cNvPr>
          <p:cNvSpPr txBox="1">
            <a:spLocks/>
          </p:cNvSpPr>
          <p:nvPr/>
        </p:nvSpPr>
        <p:spPr>
          <a:xfrm>
            <a:off x="3396126" y="1197719"/>
            <a:ext cx="2880318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مريم اسم جميل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Subtitle 2">
            <a:hlinkClick r:id="rId14" action="ppaction://hlinksldjump"/>
          </p:cNvPr>
          <p:cNvSpPr txBox="1">
            <a:spLocks/>
          </p:cNvSpPr>
          <p:nvPr/>
        </p:nvSpPr>
        <p:spPr>
          <a:xfrm>
            <a:off x="3468133" y="2125329"/>
            <a:ext cx="2736303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ام الوداعة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Subtitle 2">
            <a:hlinkClick r:id="rId15" action="ppaction://hlinksldjump"/>
          </p:cNvPr>
          <p:cNvSpPr txBox="1">
            <a:spLocks/>
          </p:cNvSpPr>
          <p:nvPr/>
        </p:nvSpPr>
        <p:spPr>
          <a:xfrm>
            <a:off x="3865066" y="3164800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سلام ع العذراء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Subtitle 2">
            <a:hlinkClick r:id="rId16" action="ppaction://hlinksldjump"/>
          </p:cNvPr>
          <p:cNvSpPr txBox="1">
            <a:spLocks/>
          </p:cNvSpPr>
          <p:nvPr/>
        </p:nvSpPr>
        <p:spPr>
          <a:xfrm>
            <a:off x="3865066" y="4230409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عدراء يا ام النور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Subtitle 2">
            <a:hlinkClick r:id="rId17" action="ppaction://hlinksldjump"/>
          </p:cNvPr>
          <p:cNvSpPr txBox="1">
            <a:spLocks/>
          </p:cNvSpPr>
          <p:nvPr/>
        </p:nvSpPr>
        <p:spPr>
          <a:xfrm>
            <a:off x="3837022" y="5157192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ملكة بارة نقية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Subtitle 2">
            <a:hlinkClick r:id="rId18" action="ppaction://hlinksldjump"/>
          </p:cNvPr>
          <p:cNvSpPr txBox="1">
            <a:spLocks/>
          </p:cNvSpPr>
          <p:nvPr/>
        </p:nvSpPr>
        <p:spPr>
          <a:xfrm>
            <a:off x="6876254" y="416099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يا عدرا يا امي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Subtitle 2">
            <a:hlinkClick r:id="rId19" action="ppaction://hlinksldjump"/>
          </p:cNvPr>
          <p:cNvSpPr txBox="1">
            <a:spLocks/>
          </p:cNvSpPr>
          <p:nvPr/>
        </p:nvSpPr>
        <p:spPr>
          <a:xfrm>
            <a:off x="6876255" y="484346"/>
            <a:ext cx="1942439" cy="54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algn="ctr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>
                <a:solidFill>
                  <a:srgbClr val="FFC000"/>
                </a:solidFill>
                <a:effectLst/>
                <a:latin typeface="+mn-lt"/>
                <a:cs typeface="+mn-cs"/>
              </a:defRPr>
            </a:lvl1pPr>
            <a:lvl2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2pPr>
            <a:lvl3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3pPr>
            <a:lvl4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4pPr>
            <a:lvl5pPr indent="0" algn="ctr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5pPr>
            <a:lvl6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6pPr>
            <a:lvl7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7pPr>
            <a:lvl8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8pPr>
            <a:lvl9pPr indent="0" algn="ctr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العدراء م ر ي م</a:t>
            </a:r>
          </a:p>
        </p:txBody>
      </p:sp>
    </p:spTree>
    <p:extLst>
      <p:ext uri="{BB962C8B-B14F-4D97-AF65-F5344CB8AC3E}">
        <p14:creationId xmlns:p14="http://schemas.microsoft.com/office/powerpoint/2010/main" val="41343943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2" descr="a-startile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985000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3" descr="7126-0~5_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1944687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14"/>
          <p:cNvSpPr txBox="1">
            <a:spLocks noChangeArrowheads="1"/>
          </p:cNvSpPr>
          <p:nvPr/>
        </p:nvSpPr>
        <p:spPr bwMode="auto">
          <a:xfrm>
            <a:off x="1066800" y="1412875"/>
            <a:ext cx="79248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سلامنا  اليك يا ام المعونه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يا طاهرة يا سور الخلاص يا حنونة)2 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تملي بيحلي لنا نمدح فضايلك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ونلجــأ اليك علشـان تنجدينــا</a:t>
            </a:r>
            <a:endParaRPr kumimoji="0" lang="en-US" altLang="en-US" sz="4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77463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4311650" y="908050"/>
            <a:ext cx="465296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EG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ميـن في البشــــر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قلبه احن علينـــا</a:t>
            </a:r>
            <a:endParaRPr kumimoji="0" lang="en-US" altLang="en-US" sz="5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6" name="Picture 12" descr="FLO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9624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3" descr="aniang7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0"/>
            <a:ext cx="1012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4" descr="aniang7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661025"/>
            <a:ext cx="1012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15"/>
          <p:cNvSpPr txBox="1">
            <a:spLocks noChangeArrowheads="1"/>
          </p:cNvSpPr>
          <p:nvPr/>
        </p:nvSpPr>
        <p:spPr bwMode="auto">
          <a:xfrm>
            <a:off x="3635375" y="3573463"/>
            <a:ext cx="525780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عواطفه معنا في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جميــع خطاوينــا</a:t>
            </a:r>
            <a:r>
              <a:rPr kumimoji="0" lang="ar-SA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)2</a:t>
            </a:r>
            <a:endParaRPr kumimoji="0" lang="en-US" altLang="en-US" sz="5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80" name="Picture 16" descr="HFAMLY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3352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75983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79838" y="549275"/>
            <a:ext cx="4752975" cy="5832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ar-KW" altLang="en-US" sz="8000" b="1"/>
              <a:t>الآتي فى الجسد وهو</a:t>
            </a:r>
          </a:p>
          <a:p>
            <a:pPr>
              <a:lnSpc>
                <a:spcPct val="90000"/>
              </a:lnSpc>
            </a:pPr>
            <a:r>
              <a:rPr lang="ar-KW" altLang="en-US" sz="8000" b="1"/>
              <a:t>محجوب عن الأفهام بسر عظيم</a:t>
            </a:r>
            <a:endParaRPr lang="en-US" altLang="en-US" sz="8000" b="1"/>
          </a:p>
        </p:txBody>
      </p:sp>
      <p:pic>
        <p:nvPicPr>
          <p:cNvPr id="9219" name="Picture 3" descr="MARY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85800"/>
            <a:ext cx="32162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43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33375"/>
            <a:ext cx="9145588" cy="706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6"/>
          <p:cNvSpPr txBox="1">
            <a:spLocks noChangeArrowheads="1"/>
          </p:cNvSpPr>
          <p:nvPr/>
        </p:nvSpPr>
        <p:spPr bwMode="auto">
          <a:xfrm>
            <a:off x="609600" y="609600"/>
            <a:ext cx="4640263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بيفــــرح حقيقــي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اذا فرحنــــا احنـا 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ويحزن اذا الحزن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جه نـــواحينـــــا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00" name="Picture 7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876925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1" descr="Holyf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66800"/>
            <a:ext cx="30559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749547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479010"/>
          <p:cNvPicPr>
            <a:picLocks noChangeAspect="1" noChangeArrowheads="1"/>
          </p:cNvPicPr>
          <p:nvPr/>
        </p:nvPicPr>
        <p:blipFill>
          <a:blip r:embed="rId3"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6"/>
          <p:cNvSpPr txBox="1">
            <a:spLocks noChangeArrowheads="1"/>
          </p:cNvSpPr>
          <p:nvPr/>
        </p:nvSpPr>
        <p:spPr bwMode="auto">
          <a:xfrm>
            <a:off x="-468313" y="4403725"/>
            <a:ext cx="96123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 متياس رسول المسيح وقت سجنه 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طلبـت قصــاد صاحـب القــدرة عنــه2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910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ee2"/>
          <p:cNvPicPr>
            <a:picLocks noChangeAspect="1" noChangeArrowheads="1"/>
          </p:cNvPicPr>
          <p:nvPr/>
        </p:nvPicPr>
        <p:blipFill>
          <a:blip r:embed="rId3">
            <a:lum bright="40000" contrast="-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0" y="142875"/>
            <a:ext cx="87487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حصل امر هايل بقي الصلب سايل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357188" y="5708650"/>
            <a:ext cx="7989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شفاعتك جابت له سلامه وامنه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40255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a-startile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985000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7126-0~5_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1944687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66800" y="1412875"/>
            <a:ext cx="79248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سلامنا  اليك يا ام المعونه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يا طاهرة يا سور الخلاص يا حنونة)2 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تملي بيحلي لنا نمدح فضايلك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ونلجــأ اليك علشـان تنجدينــا</a:t>
            </a:r>
            <a:endParaRPr kumimoji="0" lang="en-US" altLang="en-US" sz="4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93269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PGBRDR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-503238" y="609600"/>
            <a:ext cx="4643438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تضرع اليك ابونا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ابن زرعــة</a:t>
            </a:r>
            <a:endParaRPr kumimoji="0" lang="en-US" altLang="en-US" sz="5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6" name="AutoShape 9"/>
          <p:cNvSpPr>
            <a:spLocks noChangeArrowheads="1"/>
          </p:cNvSpPr>
          <p:nvPr/>
        </p:nvSpPr>
        <p:spPr bwMode="auto">
          <a:xfrm>
            <a:off x="1763713" y="5445125"/>
            <a:ext cx="1008062" cy="792163"/>
          </a:xfrm>
          <a:prstGeom prst="sun">
            <a:avLst>
              <a:gd name="adj" fmla="val 2500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7" name="AutoShape 10"/>
          <p:cNvSpPr>
            <a:spLocks noChangeArrowheads="1"/>
          </p:cNvSpPr>
          <p:nvPr/>
        </p:nvSpPr>
        <p:spPr bwMode="auto">
          <a:xfrm>
            <a:off x="1763713" y="2492375"/>
            <a:ext cx="1008062" cy="792163"/>
          </a:xfrm>
          <a:prstGeom prst="sun">
            <a:avLst>
              <a:gd name="adj" fmla="val 2500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8" name="Picture 11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636838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2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516563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13"/>
          <p:cNvSpPr txBox="1">
            <a:spLocks noChangeArrowheads="1"/>
          </p:cNvSpPr>
          <p:nvPr/>
        </p:nvSpPr>
        <p:spPr bwMode="auto">
          <a:xfrm>
            <a:off x="20638" y="3352800"/>
            <a:ext cx="41910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وجت له معونتك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عظيمـة بسرعـة)2</a:t>
            </a:r>
            <a:endParaRPr kumimoji="0" lang="en-US" altLang="en-US" sz="5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201" name="Picture 10" descr="D:\christian pictures\St mary\العرا الملكة ام اللة\العدرا الملكة والدة الالة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214313"/>
            <a:ext cx="37719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379618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7350"/>
            <a:ext cx="9144000" cy="748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3252788" y="1203325"/>
            <a:ext cx="482441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وفكيتــي ضيقتــه 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نقلتــــي المقطــم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9" descr="star_ani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81300"/>
            <a:ext cx="148431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10"/>
          <p:cNvSpPr txBox="1">
            <a:spLocks noChangeArrowheads="1"/>
          </p:cNvSpPr>
          <p:nvPr/>
        </p:nvSpPr>
        <p:spPr bwMode="auto">
          <a:xfrm>
            <a:off x="4419600" y="2590800"/>
            <a:ext cx="388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2" name="Text Box 12"/>
          <p:cNvSpPr txBox="1">
            <a:spLocks noChangeArrowheads="1"/>
          </p:cNvSpPr>
          <p:nvPr/>
        </p:nvSpPr>
        <p:spPr bwMode="auto">
          <a:xfrm>
            <a:off x="3352800" y="3565525"/>
            <a:ext cx="480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بآيــه لهـــا فــــي التاريخ أي روعه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3" name="Picture 13" descr="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2895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32599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a-startile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985000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7126-0~5_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1944687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066800" y="1412875"/>
            <a:ext cx="79248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سلامنا  اليك يا ام المعونه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يا طاهرة يا سور الخلاص يا حنونة)2 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تملي بيحلي لنا نمدح فضايلك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ونلجــأ اليك علشـان تنجدينــا</a:t>
            </a:r>
            <a:endParaRPr kumimoji="0" lang="en-US" altLang="en-US" sz="4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022210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GBRDR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-609600" y="609600"/>
            <a:ext cx="46434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 لمـا ف كنيسة الزيتون باركتينا</a:t>
            </a:r>
            <a:endParaRPr kumimoji="0" lang="en-US" altLang="en-US" sz="5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1763713" y="5445125"/>
            <a:ext cx="1008062" cy="792163"/>
          </a:xfrm>
          <a:prstGeom prst="sun">
            <a:avLst>
              <a:gd name="adj" fmla="val 2500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1763713" y="2492375"/>
            <a:ext cx="1008062" cy="792163"/>
          </a:xfrm>
          <a:prstGeom prst="sun">
            <a:avLst>
              <a:gd name="adj" fmla="val 2500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270" name="Picture 6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636838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516563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-107950" y="3565525"/>
            <a:ext cx="43211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5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لقينــــا الأمــــــان والسرور حل فينا2</a:t>
            </a:r>
            <a:endParaRPr kumimoji="0" lang="en-US" altLang="en-US" sz="5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273" name="Picture 10" descr="Photo_ZaytounAppar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754633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33375"/>
            <a:ext cx="9145588" cy="706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04800" y="609600"/>
            <a:ext cx="464026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وللمرضي جبتي الشفا السمــاوي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2" name="Picture 4" descr="1STAROL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876925"/>
            <a:ext cx="56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-381000" y="3200400"/>
            <a:ext cx="52578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واحلــي العـــزا</a:t>
            </a: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للقلوب الحزينة</a:t>
            </a:r>
            <a:endParaRPr kumimoji="0" lang="en-US" altLang="en-US" sz="6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4" name="Picture 7" descr="A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71500"/>
            <a:ext cx="330993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87070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a-startile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200"/>
            <a:ext cx="6985000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7126-0~5_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1944687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066800" y="1412875"/>
            <a:ext cx="79248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سلامنا  اليك يا ام المعونه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يا طاهرة يا سور الخلاص يا حنونة)2 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تملي بيحلي لنا نمدح فضايلك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ونلجــأ اليك علشـان تنجدينــا</a:t>
            </a:r>
            <a:endParaRPr kumimoji="0" lang="en-US" altLang="en-US" sz="43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8" name="Picture 6" descr="gly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5124450"/>
            <a:ext cx="22098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26919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K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K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EG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EG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تصميم افتراضي">
  <a:themeElements>
    <a:clrScheme name="">
      <a:dk1>
        <a:srgbClr val="000000"/>
      </a:dk1>
      <a:lt1>
        <a:srgbClr val="003366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DB8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تصميم افتراضي">
  <a:themeElements>
    <a:clrScheme name="تصميم افتراضي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 (Arabic)"/>
      </a:majorFont>
      <a:minorFont>
        <a:latin typeface="Times New Roman"/>
        <a:ea typeface=""/>
        <a:cs typeface="Times New Roman (Arabic)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Times New Roman (Arabic)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Times New Roman (Arabic)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تصميم افتراضي">
  <a:themeElements>
    <a:clrScheme name="تصميم افتراضي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38100" cap="rnd" cmpd="sng" algn="ctr">
          <a:solidFill>
            <a:srgbClr val="4D4D4D"/>
          </a:solidFill>
          <a:prstDash val="sysDot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38100" cap="rnd" cmpd="sng" algn="ctr">
          <a:solidFill>
            <a:srgbClr val="4D4D4D"/>
          </a:solidFill>
          <a:prstDash val="sysDot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تصميم افتراضي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4097</Words>
  <Application>Microsoft Office PowerPoint</Application>
  <PresentationFormat>On-screen Show (4:3)</PresentationFormat>
  <Paragraphs>1063</Paragraphs>
  <Slides>309</Slides>
  <Notes>89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309</vt:i4>
      </vt:variant>
    </vt:vector>
  </HeadingPairs>
  <TitlesOfParts>
    <vt:vector size="334" baseType="lpstr">
      <vt:lpstr>Arabic Transparent</vt:lpstr>
      <vt:lpstr>Arial</vt:lpstr>
      <vt:lpstr>Bookman Old Style</vt:lpstr>
      <vt:lpstr>Calibri</vt:lpstr>
      <vt:lpstr>Calibri Light</vt:lpstr>
      <vt:lpstr>Helvetica Neue</vt:lpstr>
      <vt:lpstr>Rockwell</vt:lpstr>
      <vt:lpstr>Simplified Arabic</vt:lpstr>
      <vt:lpstr>Tahoma</vt:lpstr>
      <vt:lpstr>Times New Roman</vt:lpstr>
      <vt:lpstr>Times New Roman (Arabic)</vt:lpstr>
      <vt:lpstr>1_Default Design</vt:lpstr>
      <vt:lpstr>تصميم افتراضي</vt:lpstr>
      <vt:lpstr>2_Default Design</vt:lpstr>
      <vt:lpstr>1_تصميم افتراضي</vt:lpstr>
      <vt:lpstr>3_Default Design</vt:lpstr>
      <vt:lpstr>4_Default Design</vt:lpstr>
      <vt:lpstr>5_Default Design</vt:lpstr>
      <vt:lpstr>2_تصميم افتراضي</vt:lpstr>
      <vt:lpstr>Office Theme</vt:lpstr>
      <vt:lpstr>6_Default Design</vt:lpstr>
      <vt:lpstr>7_Default Design</vt:lpstr>
      <vt:lpstr>3_تصميم افتراضي</vt:lpstr>
      <vt:lpstr>1_Office Theme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حبك يا مريم غاية المنى يا أم المعظم كونى أمنا</vt:lpstr>
      <vt:lpstr>أبنك أوصاك بنا على الصليب أعطانا إياك في شخص الحبيب</vt:lpstr>
      <vt:lpstr>حبك يا مريم غاية المنى يا أم المعظم كونى أمنا</vt:lpstr>
      <vt:lpstr>كالأم الحنونة بك نستعين اظهري المعونة منك للبنين</vt:lpstr>
      <vt:lpstr>حبك يا مريم غاية المنى يا أم المعظم كونى أمنا</vt:lpstr>
      <vt:lpstr>كل ما نرجوكي نفوسنا تطيب كل ما ندعوكي من وادي النحيب</vt:lpstr>
      <vt:lpstr>حبك يا مريم غاية المنى يا أم المعظم كونى أمنا</vt:lpstr>
      <vt:lpstr>نرجوك الحماية من كل الشرور ضاعفى العناية في يوم النشور</vt:lpstr>
      <vt:lpstr>حبك يا مريم غاية المنى يا أم المعظم كونى أمنا</vt:lpstr>
      <vt:lpstr>يا أم الرجاء والحب الجميل يا باب السماء حبك السبيل</vt:lpstr>
      <vt:lpstr>حبك يا مريم غاية المنى يا أم المعظم كونى أمنا</vt:lpstr>
      <vt:lpstr> قالت الأئمة فادينا أراد أن كل نعمة منك تستفاد</vt:lpstr>
      <vt:lpstr>حبك يا مريم غاية المنى يا أم المعظم كونى أمنا</vt:lpstr>
      <vt:lpstr>لا يكون يا مريم حظ العابدين يوماً في جهنم مثل الكافرين</vt:lpstr>
      <vt:lpstr>حبك يا مريم غاية المنى يا أم المعظم كونى أمنا</vt:lpstr>
      <vt:lpstr>اظهري سخاك في كل الأحقاب أن ما أتاك طالب وخاب</vt:lpstr>
      <vt:lpstr>حبك يا مريم غاية المنى يا أم المعظم كونى أمنا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مجد مريم يتعظم في المشارق والغروب   كرموها عظموها ملكوها في القلوب</vt:lpstr>
      <vt:lpstr>قد تلالت وتعالت ما لنورها غروب   وهي قالت حين نالت فلتطوبني الشعوب</vt:lpstr>
      <vt:lpstr>مجد مريم يتعظم في المشارق والغروب   كرموها عظموها ملكوها في القلوب</vt:lpstr>
      <vt:lpstr>قد رآها واصطفاها رب كل العالمين   ووقاها منذ براها كل محظور يشين</vt:lpstr>
      <vt:lpstr>مجد مريم يتعظم في المشارق والغروب   كرموها عظموها ملكوها في القلوب</vt:lpstr>
      <vt:lpstr>هي رجاكم في شقاكم فاسمعوا  يا خاطئين   لا تخافوا أن توافوا لحماها طالبين</vt:lpstr>
      <vt:lpstr>مجد مريم يتعظم في المشارق والغروب   كرموها عظموها ملكوها في القلوب</vt:lpstr>
      <vt:lpstr>هي تعرف وهي توصف انها ملجأ جزيل   فاقصدوها تجدوها لمعونتكم تميل</vt:lpstr>
      <vt:lpstr>مجد مريم يتعظم في المشارق والغروب   كرموها عظموها ملكوها في القلوب</vt:lpstr>
      <vt:lpstr>أذكرينا وأنظرينا نظرة الأم للبنين  وأقبلينا وأجعلينا بين صف العابدين</vt:lpstr>
      <vt:lpstr>مجد مريم يتعظم في المشارق والغروب   كرموها عظموها ملكوها في القلوب</vt:lpstr>
      <vt:lpstr> أنجدينا وأرشدينا نحو صدق الاعتقاد   وامنحينا تربحينا لابنك حسن الوداد </vt:lpstr>
      <vt:lpstr>مجد مريم يتعظم في المشارق والغروب   كرموها عظموها ملكوها في القلوب</vt:lpstr>
      <vt:lpstr>لا تملي أن تصلي في رجوع الخاطئين   علميهم وأرشديهم انك الملجأ الأمين</vt:lpstr>
      <vt:lpstr>مجد مريم يتعظم في المشارق والغروب   كرموها عظموها ملكوها في القلوب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يا أم الوداعة يا لحن الجمال</vt:lpstr>
      <vt:lpstr>لفينا الأراضي عدينا الجبال</vt:lpstr>
      <vt:lpstr>يا أم الوداعة يا لحن الجمال</vt:lpstr>
      <vt:lpstr>لفينا الأراضي عدينا الجبال</vt:lpstr>
      <vt:lpstr>العالم بحاله صغير أو كبير</vt:lpstr>
      <vt:lpstr>بالحنان شفيتي  فتحتي الضرير</vt:lpstr>
      <vt:lpstr>يا أم الوداعة يا لحن الجمال</vt:lpstr>
      <vt:lpstr>لفينا الأراضي عدينا الجبال</vt:lpstr>
      <vt:lpstr>يا أم الوداعة يا لحن الجمال</vt:lpstr>
      <vt:lpstr>لفينا الأراضي عدينا الجبال</vt:lpstr>
      <vt:lpstr>مين غيرك يجدد عُمري بالإيمان</vt:lpstr>
      <vt:lpstr>دي صورتك في قلبي ساكنة من زمان</vt:lpstr>
      <vt:lpstr>يا أم الوداعة يا لحن الجمال</vt:lpstr>
      <vt:lpstr>لفينا الأراضي عدينا الجبال</vt:lpstr>
      <vt:lpstr>يا أم الوداعة يا لحن الجمال</vt:lpstr>
      <vt:lpstr>لفينا الأراضي عدينا الجبال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وإن سابني العالم وحدي</vt:lpstr>
      <vt:lpstr>وإن سابني العالم وحدي</vt:lpstr>
      <vt:lpstr>PowerPoint Presentation</vt:lpstr>
      <vt:lpstr>يا ملكة لكل السماء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compaq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compaq user</dc:creator>
  <cp:lastModifiedBy>Live Camera</cp:lastModifiedBy>
  <cp:revision>40</cp:revision>
  <dcterms:created xsi:type="dcterms:W3CDTF">2002-12-23T11:31:29Z</dcterms:created>
  <dcterms:modified xsi:type="dcterms:W3CDTF">2022-08-21T16:18:25Z</dcterms:modified>
</cp:coreProperties>
</file>